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20" r:id="rId3"/>
    <p:sldMasterId id="2147483780" r:id="rId4"/>
    <p:sldMasterId id="2147483792" r:id="rId5"/>
    <p:sldMasterId id="2147483828" r:id="rId6"/>
    <p:sldMasterId id="2147483840" r:id="rId7"/>
    <p:sldMasterId id="2147483852" r:id="rId8"/>
  </p:sldMasterIdLst>
  <p:notesMasterIdLst>
    <p:notesMasterId r:id="rId37"/>
  </p:notesMasterIdLst>
  <p:sldIdLst>
    <p:sldId id="312" r:id="rId9"/>
    <p:sldId id="313" r:id="rId10"/>
    <p:sldId id="314" r:id="rId11"/>
    <p:sldId id="265" r:id="rId12"/>
    <p:sldId id="284" r:id="rId13"/>
    <p:sldId id="326" r:id="rId14"/>
    <p:sldId id="330" r:id="rId15"/>
    <p:sldId id="327" r:id="rId16"/>
    <p:sldId id="331" r:id="rId17"/>
    <p:sldId id="329" r:id="rId18"/>
    <p:sldId id="332" r:id="rId19"/>
    <p:sldId id="277" r:id="rId20"/>
    <p:sldId id="283" r:id="rId21"/>
    <p:sldId id="315" r:id="rId22"/>
    <p:sldId id="316" r:id="rId23"/>
    <p:sldId id="328" r:id="rId24"/>
    <p:sldId id="299" r:id="rId25"/>
    <p:sldId id="317" r:id="rId26"/>
    <p:sldId id="319" r:id="rId27"/>
    <p:sldId id="320" r:id="rId28"/>
    <p:sldId id="321" r:id="rId29"/>
    <p:sldId id="301" r:id="rId30"/>
    <p:sldId id="304" r:id="rId31"/>
    <p:sldId id="306" r:id="rId32"/>
    <p:sldId id="322" r:id="rId33"/>
    <p:sldId id="324" r:id="rId34"/>
    <p:sldId id="325" r:id="rId35"/>
    <p:sldId id="311" r:id="rId36"/>
  </p:sldIdLst>
  <p:sldSz cx="12171363" cy="6858000"/>
  <p:notesSz cx="6858000" cy="9144000"/>
  <p:defaultTextStyle>
    <a:defPPr>
      <a:defRPr lang="es-US"/>
    </a:defPPr>
    <a:lvl1pPr marL="0" algn="l" defTabSz="11624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1216" algn="l" defTabSz="11624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62422" algn="l" defTabSz="11624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43629" algn="l" defTabSz="11624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24854" algn="l" defTabSz="11624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06064" algn="l" defTabSz="11624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87254" algn="l" defTabSz="11624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68487" algn="l" defTabSz="11624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49705" algn="l" defTabSz="11624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54" y="-846"/>
      </p:cViewPr>
      <p:guideLst>
        <p:guide orient="horz" pos="1248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2142E2-7694-4D23-98D4-2A3F6862330E}" type="doc">
      <dgm:prSet loTypeId="urn:microsoft.com/office/officeart/2005/8/layout/radial6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F0131A7B-A3E8-47DB-85AC-507F7AA867AC}">
      <dgm:prSet phldrT="[Texto]" custT="1"/>
      <dgm:spPr/>
      <dgm:t>
        <a:bodyPr/>
        <a:lstStyle/>
        <a:p>
          <a:r>
            <a:rPr lang="es-MX" sz="2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LABORALES</a:t>
          </a:r>
          <a:endParaRPr lang="es-MX" sz="24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E077652-1454-48BF-AE3C-9407152A125B}" type="parTrans" cxnId="{C754B13B-149A-4922-BA69-84689D08564E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88CAEF8-4A5E-4B1C-81E8-005A05A80F3F}" type="sibTrans" cxnId="{C754B13B-149A-4922-BA69-84689D08564E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A1EEA7D-712E-4099-B6D9-6B46C6851377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Capacitación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E2BE5DD-66E3-4CBF-A5E3-B79C4268C262}" type="parTrans" cxnId="{CF547175-0495-4B31-B2F1-088BB67D13D6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9B8F85F-B356-445E-823C-E0283C8C6DE7}" type="sibTrans" cxnId="{CF547175-0495-4B31-B2F1-088BB67D13D6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C084524-4525-4746-B57F-1A7365E37B27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Incidencia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D2263E5-B58E-4BD2-9DB0-4A8A26A131D9}" type="parTrans" cxnId="{68CB5B9A-D1E9-403D-B567-316B5B054142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A9A60EE-DAF3-4D8F-8A41-3673FD14E412}" type="sibTrans" cxnId="{68CB5B9A-D1E9-403D-B567-316B5B054142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3748EE8-13D6-431B-ACB5-1FAFFB400C95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Nombramiento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5B4D92C-33EC-4823-B864-1528F0CF2B40}" type="parTrans" cxnId="{C92A8298-75D0-4AB2-8013-FBEA7120E50E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6D97123-74F6-4161-B9BB-5C901A6C6BEC}" type="sibTrans" cxnId="{C92A8298-75D0-4AB2-8013-FBEA7120E50E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A24527E-434C-4C52-B7CF-D4DDA814AB64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Referencias 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4CD8ABC-49F4-4F21-965C-35F22A4CDAB2}" type="parTrans" cxnId="{D619A6AC-3514-405D-BF40-537141854C3D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D7EF432-05E9-452E-94F9-DAED0E9AF7AB}" type="sibTrans" cxnId="{D619A6AC-3514-405D-BF40-537141854C3D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BECC078-E846-46F7-835E-37D164742DBF}">
      <dgm:prSet custT="1"/>
      <dgm:spPr/>
      <dgm:t>
        <a:bodyPr/>
        <a:lstStyle/>
        <a:p>
          <a:r>
            <a:rPr lang="es-MX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Solicitud de empleo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62F1232-92BD-43C0-A8E3-7ACE71DA7782}" type="parTrans" cxnId="{4E6DFE0C-C7E6-4CBB-AFDE-1F3BF2279A1D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61DD44F-AFCE-45CF-AAFE-1E8A696FC929}" type="sibTrans" cxnId="{4E6DFE0C-C7E6-4CBB-AFDE-1F3BF2279A1D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01C2600-67D0-43A5-B0A4-4F8ADC308BAE}">
      <dgm:prSet custT="1"/>
      <dgm:spPr/>
      <dgm:t>
        <a:bodyPr/>
        <a:lstStyle/>
        <a:p>
          <a:r>
            <a:rPr lang="es-MX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Demás análogos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58DCD40-4F83-45C3-83FC-DDB964792213}" type="parTrans" cxnId="{6065A39A-FD2E-41B7-B1B2-1DCF5868DDB5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CBC47CF-AAA6-4F86-BFE2-8D3EF61BEA73}" type="sibTrans" cxnId="{6065A39A-FD2E-41B7-B1B2-1DCF5868DDB5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C6C6CEA-720D-428D-AB7A-44CCAB41D1A9}" type="pres">
      <dgm:prSet presAssocID="{B82142E2-7694-4D23-98D4-2A3F6862330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65818DCB-FC55-429C-A106-348EC509C87E}" type="pres">
      <dgm:prSet presAssocID="{F0131A7B-A3E8-47DB-85AC-507F7AA867AC}" presName="centerShape" presStyleLbl="node0" presStyleIdx="0" presStyleCnt="1" custScaleX="115245" custScaleY="113323"/>
      <dgm:spPr/>
      <dgm:t>
        <a:bodyPr/>
        <a:lstStyle/>
        <a:p>
          <a:endParaRPr lang="es-MX"/>
        </a:p>
      </dgm:t>
    </dgm:pt>
    <dgm:pt modelId="{3403735D-C907-4B04-8F23-A2ACEED6E8A4}" type="pres">
      <dgm:prSet presAssocID="{9A1EEA7D-712E-4099-B6D9-6B46C6851377}" presName="node" presStyleLbl="node1" presStyleIdx="0" presStyleCnt="6" custScaleX="123303" custScaleY="12616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CDAF6B-AAFB-471D-BC7F-457980236AEF}" type="pres">
      <dgm:prSet presAssocID="{9A1EEA7D-712E-4099-B6D9-6B46C6851377}" presName="dummy" presStyleCnt="0"/>
      <dgm:spPr/>
      <dgm:t>
        <a:bodyPr/>
        <a:lstStyle/>
        <a:p>
          <a:endParaRPr lang="es-MX"/>
        </a:p>
      </dgm:t>
    </dgm:pt>
    <dgm:pt modelId="{39AE28D9-DB6D-4FAB-8B92-0FA4FDF84CB4}" type="pres">
      <dgm:prSet presAssocID="{C9B8F85F-B356-445E-823C-E0283C8C6DE7}" presName="sibTrans" presStyleLbl="sibTrans2D1" presStyleIdx="0" presStyleCnt="6"/>
      <dgm:spPr/>
      <dgm:t>
        <a:bodyPr/>
        <a:lstStyle/>
        <a:p>
          <a:endParaRPr lang="es-US"/>
        </a:p>
      </dgm:t>
    </dgm:pt>
    <dgm:pt modelId="{B0036250-1F39-4768-AE80-14A0F033A358}" type="pres">
      <dgm:prSet presAssocID="{0C084524-4525-4746-B57F-1A7365E37B27}" presName="node" presStyleLbl="node1" presStyleIdx="1" presStyleCnt="6" custScaleX="112706" custScaleY="11528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EFC29C-693A-4396-BBE2-81A7CC67379A}" type="pres">
      <dgm:prSet presAssocID="{0C084524-4525-4746-B57F-1A7365E37B27}" presName="dummy" presStyleCnt="0"/>
      <dgm:spPr/>
      <dgm:t>
        <a:bodyPr/>
        <a:lstStyle/>
        <a:p>
          <a:endParaRPr lang="es-MX"/>
        </a:p>
      </dgm:t>
    </dgm:pt>
    <dgm:pt modelId="{4B50370B-F2F8-4B62-934F-B022A7E46283}" type="pres">
      <dgm:prSet presAssocID="{0A9A60EE-DAF3-4D8F-8A41-3673FD14E412}" presName="sibTrans" presStyleLbl="sibTrans2D1" presStyleIdx="1" presStyleCnt="6"/>
      <dgm:spPr/>
      <dgm:t>
        <a:bodyPr/>
        <a:lstStyle/>
        <a:p>
          <a:endParaRPr lang="es-US"/>
        </a:p>
      </dgm:t>
    </dgm:pt>
    <dgm:pt modelId="{5EF416D2-C494-4F52-9155-214DE1AC5F62}" type="pres">
      <dgm:prSet presAssocID="{33748EE8-13D6-431B-ACB5-1FAFFB400C95}" presName="node" presStyleLbl="node1" presStyleIdx="2" presStyleCnt="6" custScaleX="127378" custScaleY="1249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14B4B2-186B-4F26-B3A4-E1440477950F}" type="pres">
      <dgm:prSet presAssocID="{33748EE8-13D6-431B-ACB5-1FAFFB400C95}" presName="dummy" presStyleCnt="0"/>
      <dgm:spPr/>
      <dgm:t>
        <a:bodyPr/>
        <a:lstStyle/>
        <a:p>
          <a:endParaRPr lang="es-MX"/>
        </a:p>
      </dgm:t>
    </dgm:pt>
    <dgm:pt modelId="{AC89D97E-0BBF-488B-9FD5-7F102AAAF931}" type="pres">
      <dgm:prSet presAssocID="{A6D97123-74F6-4161-B9BB-5C901A6C6BEC}" presName="sibTrans" presStyleLbl="sibTrans2D1" presStyleIdx="2" presStyleCnt="6"/>
      <dgm:spPr/>
      <dgm:t>
        <a:bodyPr/>
        <a:lstStyle/>
        <a:p>
          <a:endParaRPr lang="es-US"/>
        </a:p>
      </dgm:t>
    </dgm:pt>
    <dgm:pt modelId="{C3FC48B3-6F53-4314-ADDA-32611C599546}" type="pres">
      <dgm:prSet presAssocID="{CA24527E-434C-4C52-B7CF-D4DDA814AB64}" presName="node" presStyleLbl="node1" presStyleIdx="3" presStyleCnt="6" custScaleX="123303" custScaleY="12336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8B8BE9-5A02-4559-84DB-13FD1D869B07}" type="pres">
      <dgm:prSet presAssocID="{CA24527E-434C-4C52-B7CF-D4DDA814AB64}" presName="dummy" presStyleCnt="0"/>
      <dgm:spPr/>
      <dgm:t>
        <a:bodyPr/>
        <a:lstStyle/>
        <a:p>
          <a:endParaRPr lang="es-MX"/>
        </a:p>
      </dgm:t>
    </dgm:pt>
    <dgm:pt modelId="{F7F9907B-0D1C-4CF9-80B0-8CF40B915B6F}" type="pres">
      <dgm:prSet presAssocID="{8D7EF432-05E9-452E-94F9-DAED0E9AF7AB}" presName="sibTrans" presStyleLbl="sibTrans2D1" presStyleIdx="3" presStyleCnt="6"/>
      <dgm:spPr/>
      <dgm:t>
        <a:bodyPr/>
        <a:lstStyle/>
        <a:p>
          <a:endParaRPr lang="es-US"/>
        </a:p>
      </dgm:t>
    </dgm:pt>
    <dgm:pt modelId="{47DC5FDA-AD18-47F9-9BF7-EC5133174BFE}" type="pres">
      <dgm:prSet presAssocID="{EBECC078-E846-46F7-835E-37D164742DBF}" presName="node" presStyleLbl="node1" presStyleIdx="4" presStyleCnt="6" custScaleX="113341" custScaleY="11270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1E11D6-E98B-4C99-885E-49B697B9FA46}" type="pres">
      <dgm:prSet presAssocID="{EBECC078-E846-46F7-835E-37D164742DBF}" presName="dummy" presStyleCnt="0"/>
      <dgm:spPr/>
      <dgm:t>
        <a:bodyPr/>
        <a:lstStyle/>
        <a:p>
          <a:endParaRPr lang="es-MX"/>
        </a:p>
      </dgm:t>
    </dgm:pt>
    <dgm:pt modelId="{E3FDA3BF-D7E3-4BD4-8667-486F0F45A155}" type="pres">
      <dgm:prSet presAssocID="{361DD44F-AFCE-45CF-AAFE-1E8A696FC929}" presName="sibTrans" presStyleLbl="sibTrans2D1" presStyleIdx="4" presStyleCnt="6"/>
      <dgm:spPr/>
      <dgm:t>
        <a:bodyPr/>
        <a:lstStyle/>
        <a:p>
          <a:endParaRPr lang="es-US"/>
        </a:p>
      </dgm:t>
    </dgm:pt>
    <dgm:pt modelId="{D933CFC8-F0DE-49E2-BF60-5FD823BF3E5A}" type="pres">
      <dgm:prSet presAssocID="{001C2600-67D0-43A5-B0A4-4F8ADC308BAE}" presName="node" presStyleLbl="node1" presStyleIdx="5" presStyleCnt="6" custScaleX="114910" custScaleY="11528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1109D6-BC99-4B3D-81D0-CCE8900E78CD}" type="pres">
      <dgm:prSet presAssocID="{001C2600-67D0-43A5-B0A4-4F8ADC308BAE}" presName="dummy" presStyleCnt="0"/>
      <dgm:spPr/>
      <dgm:t>
        <a:bodyPr/>
        <a:lstStyle/>
        <a:p>
          <a:endParaRPr lang="es-MX"/>
        </a:p>
      </dgm:t>
    </dgm:pt>
    <dgm:pt modelId="{954E2172-E180-4722-8DEB-0D3F0F1777D4}" type="pres">
      <dgm:prSet presAssocID="{1CBC47CF-AAA6-4F86-BFE2-8D3EF61BEA73}" presName="sibTrans" presStyleLbl="sibTrans2D1" presStyleIdx="5" presStyleCnt="6"/>
      <dgm:spPr/>
      <dgm:t>
        <a:bodyPr/>
        <a:lstStyle/>
        <a:p>
          <a:endParaRPr lang="es-US"/>
        </a:p>
      </dgm:t>
    </dgm:pt>
  </dgm:ptLst>
  <dgm:cxnLst>
    <dgm:cxn modelId="{C92A8298-75D0-4AB2-8013-FBEA7120E50E}" srcId="{F0131A7B-A3E8-47DB-85AC-507F7AA867AC}" destId="{33748EE8-13D6-431B-ACB5-1FAFFB400C95}" srcOrd="2" destOrd="0" parTransId="{55B4D92C-33EC-4823-B864-1528F0CF2B40}" sibTransId="{A6D97123-74F6-4161-B9BB-5C901A6C6BEC}"/>
    <dgm:cxn modelId="{81A09482-DF4F-4469-A38B-78079F95C7E8}" type="presOf" srcId="{EBECC078-E846-46F7-835E-37D164742DBF}" destId="{47DC5FDA-AD18-47F9-9BF7-EC5133174BFE}" srcOrd="0" destOrd="0" presId="urn:microsoft.com/office/officeart/2005/8/layout/radial6"/>
    <dgm:cxn modelId="{D5118994-2586-4A6C-BADA-BDE8E232AF75}" type="presOf" srcId="{001C2600-67D0-43A5-B0A4-4F8ADC308BAE}" destId="{D933CFC8-F0DE-49E2-BF60-5FD823BF3E5A}" srcOrd="0" destOrd="0" presId="urn:microsoft.com/office/officeart/2005/8/layout/radial6"/>
    <dgm:cxn modelId="{77FED79A-DA1B-4F6D-878F-B324C0A03EAF}" type="presOf" srcId="{9A1EEA7D-712E-4099-B6D9-6B46C6851377}" destId="{3403735D-C907-4B04-8F23-A2ACEED6E8A4}" srcOrd="0" destOrd="0" presId="urn:microsoft.com/office/officeart/2005/8/layout/radial6"/>
    <dgm:cxn modelId="{4E6DFE0C-C7E6-4CBB-AFDE-1F3BF2279A1D}" srcId="{F0131A7B-A3E8-47DB-85AC-507F7AA867AC}" destId="{EBECC078-E846-46F7-835E-37D164742DBF}" srcOrd="4" destOrd="0" parTransId="{E62F1232-92BD-43C0-A8E3-7ACE71DA7782}" sibTransId="{361DD44F-AFCE-45CF-AAFE-1E8A696FC929}"/>
    <dgm:cxn modelId="{8A489BBA-A102-47BD-9EB3-DCD17329EAD5}" type="presOf" srcId="{A6D97123-74F6-4161-B9BB-5C901A6C6BEC}" destId="{AC89D97E-0BBF-488B-9FD5-7F102AAAF931}" srcOrd="0" destOrd="0" presId="urn:microsoft.com/office/officeart/2005/8/layout/radial6"/>
    <dgm:cxn modelId="{F36E8592-5778-4605-8F44-5A9484CEB07F}" type="presOf" srcId="{0C084524-4525-4746-B57F-1A7365E37B27}" destId="{B0036250-1F39-4768-AE80-14A0F033A358}" srcOrd="0" destOrd="0" presId="urn:microsoft.com/office/officeart/2005/8/layout/radial6"/>
    <dgm:cxn modelId="{4A3E2428-74DD-48FE-AECB-76FA05508CAC}" type="presOf" srcId="{0A9A60EE-DAF3-4D8F-8A41-3673FD14E412}" destId="{4B50370B-F2F8-4B62-934F-B022A7E46283}" srcOrd="0" destOrd="0" presId="urn:microsoft.com/office/officeart/2005/8/layout/radial6"/>
    <dgm:cxn modelId="{19A1EE57-410E-4A37-A1C3-25A91DBB6DDF}" type="presOf" srcId="{33748EE8-13D6-431B-ACB5-1FAFFB400C95}" destId="{5EF416D2-C494-4F52-9155-214DE1AC5F62}" srcOrd="0" destOrd="0" presId="urn:microsoft.com/office/officeart/2005/8/layout/radial6"/>
    <dgm:cxn modelId="{34175FE1-172B-498C-8D15-4B5F4F79A41F}" type="presOf" srcId="{361DD44F-AFCE-45CF-AAFE-1E8A696FC929}" destId="{E3FDA3BF-D7E3-4BD4-8667-486F0F45A155}" srcOrd="0" destOrd="0" presId="urn:microsoft.com/office/officeart/2005/8/layout/radial6"/>
    <dgm:cxn modelId="{07C9B18D-D5E1-4F42-9D25-C11F789EE4F1}" type="presOf" srcId="{CA24527E-434C-4C52-B7CF-D4DDA814AB64}" destId="{C3FC48B3-6F53-4314-ADDA-32611C599546}" srcOrd="0" destOrd="0" presId="urn:microsoft.com/office/officeart/2005/8/layout/radial6"/>
    <dgm:cxn modelId="{366AB9B8-99FC-4B99-BF31-43B74C4B77B4}" type="presOf" srcId="{8D7EF432-05E9-452E-94F9-DAED0E9AF7AB}" destId="{F7F9907B-0D1C-4CF9-80B0-8CF40B915B6F}" srcOrd="0" destOrd="0" presId="urn:microsoft.com/office/officeart/2005/8/layout/radial6"/>
    <dgm:cxn modelId="{6065A39A-FD2E-41B7-B1B2-1DCF5868DDB5}" srcId="{F0131A7B-A3E8-47DB-85AC-507F7AA867AC}" destId="{001C2600-67D0-43A5-B0A4-4F8ADC308BAE}" srcOrd="5" destOrd="0" parTransId="{D58DCD40-4F83-45C3-83FC-DDB964792213}" sibTransId="{1CBC47CF-AAA6-4F86-BFE2-8D3EF61BEA73}"/>
    <dgm:cxn modelId="{CF547175-0495-4B31-B2F1-088BB67D13D6}" srcId="{F0131A7B-A3E8-47DB-85AC-507F7AA867AC}" destId="{9A1EEA7D-712E-4099-B6D9-6B46C6851377}" srcOrd="0" destOrd="0" parTransId="{2E2BE5DD-66E3-4CBF-A5E3-B79C4268C262}" sibTransId="{C9B8F85F-B356-445E-823C-E0283C8C6DE7}"/>
    <dgm:cxn modelId="{D619A6AC-3514-405D-BF40-537141854C3D}" srcId="{F0131A7B-A3E8-47DB-85AC-507F7AA867AC}" destId="{CA24527E-434C-4C52-B7CF-D4DDA814AB64}" srcOrd="3" destOrd="0" parTransId="{44CD8ABC-49F4-4F21-965C-35F22A4CDAB2}" sibTransId="{8D7EF432-05E9-452E-94F9-DAED0E9AF7AB}"/>
    <dgm:cxn modelId="{68CB5B9A-D1E9-403D-B567-316B5B054142}" srcId="{F0131A7B-A3E8-47DB-85AC-507F7AA867AC}" destId="{0C084524-4525-4746-B57F-1A7365E37B27}" srcOrd="1" destOrd="0" parTransId="{7D2263E5-B58E-4BD2-9DB0-4A8A26A131D9}" sibTransId="{0A9A60EE-DAF3-4D8F-8A41-3673FD14E412}"/>
    <dgm:cxn modelId="{5F6D55E7-E244-41F0-A595-C8FD66C5413C}" type="presOf" srcId="{C9B8F85F-B356-445E-823C-E0283C8C6DE7}" destId="{39AE28D9-DB6D-4FAB-8B92-0FA4FDF84CB4}" srcOrd="0" destOrd="0" presId="urn:microsoft.com/office/officeart/2005/8/layout/radial6"/>
    <dgm:cxn modelId="{C64332FB-ED72-4511-BE38-3472B66FB51C}" type="presOf" srcId="{B82142E2-7694-4D23-98D4-2A3F6862330E}" destId="{DC6C6CEA-720D-428D-AB7A-44CCAB41D1A9}" srcOrd="0" destOrd="0" presId="urn:microsoft.com/office/officeart/2005/8/layout/radial6"/>
    <dgm:cxn modelId="{9E7BB767-F805-4083-BA89-6CDD1B7B0074}" type="presOf" srcId="{F0131A7B-A3E8-47DB-85AC-507F7AA867AC}" destId="{65818DCB-FC55-429C-A106-348EC509C87E}" srcOrd="0" destOrd="0" presId="urn:microsoft.com/office/officeart/2005/8/layout/radial6"/>
    <dgm:cxn modelId="{C754B13B-149A-4922-BA69-84689D08564E}" srcId="{B82142E2-7694-4D23-98D4-2A3F6862330E}" destId="{F0131A7B-A3E8-47DB-85AC-507F7AA867AC}" srcOrd="0" destOrd="0" parTransId="{AE077652-1454-48BF-AE3C-9407152A125B}" sibTransId="{F88CAEF8-4A5E-4B1C-81E8-005A05A80F3F}"/>
    <dgm:cxn modelId="{32276462-592C-461A-A0E0-275DF52643DA}" type="presOf" srcId="{1CBC47CF-AAA6-4F86-BFE2-8D3EF61BEA73}" destId="{954E2172-E180-4722-8DEB-0D3F0F1777D4}" srcOrd="0" destOrd="0" presId="urn:microsoft.com/office/officeart/2005/8/layout/radial6"/>
    <dgm:cxn modelId="{882B7636-B138-45C2-8C9E-6852C9228345}" type="presParOf" srcId="{DC6C6CEA-720D-428D-AB7A-44CCAB41D1A9}" destId="{65818DCB-FC55-429C-A106-348EC509C87E}" srcOrd="0" destOrd="0" presId="urn:microsoft.com/office/officeart/2005/8/layout/radial6"/>
    <dgm:cxn modelId="{DE87AC6C-E698-4A4E-8F92-A0B62FBB75A1}" type="presParOf" srcId="{DC6C6CEA-720D-428D-AB7A-44CCAB41D1A9}" destId="{3403735D-C907-4B04-8F23-A2ACEED6E8A4}" srcOrd="1" destOrd="0" presId="urn:microsoft.com/office/officeart/2005/8/layout/radial6"/>
    <dgm:cxn modelId="{E4E84232-E68C-4868-8351-4A4769F06A39}" type="presParOf" srcId="{DC6C6CEA-720D-428D-AB7A-44CCAB41D1A9}" destId="{B8CDAF6B-AAFB-471D-BC7F-457980236AEF}" srcOrd="2" destOrd="0" presId="urn:microsoft.com/office/officeart/2005/8/layout/radial6"/>
    <dgm:cxn modelId="{A39159F3-7B63-4198-8D20-58488C12495D}" type="presParOf" srcId="{DC6C6CEA-720D-428D-AB7A-44CCAB41D1A9}" destId="{39AE28D9-DB6D-4FAB-8B92-0FA4FDF84CB4}" srcOrd="3" destOrd="0" presId="urn:microsoft.com/office/officeart/2005/8/layout/radial6"/>
    <dgm:cxn modelId="{032A9161-7CBB-44ED-872B-0F341C352708}" type="presParOf" srcId="{DC6C6CEA-720D-428D-AB7A-44CCAB41D1A9}" destId="{B0036250-1F39-4768-AE80-14A0F033A358}" srcOrd="4" destOrd="0" presId="urn:microsoft.com/office/officeart/2005/8/layout/radial6"/>
    <dgm:cxn modelId="{49B4792B-1F85-4D29-8981-EB63C5B17495}" type="presParOf" srcId="{DC6C6CEA-720D-428D-AB7A-44CCAB41D1A9}" destId="{2EEFC29C-693A-4396-BBE2-81A7CC67379A}" srcOrd="5" destOrd="0" presId="urn:microsoft.com/office/officeart/2005/8/layout/radial6"/>
    <dgm:cxn modelId="{75F4DDA7-3AB5-4640-B827-65B6F6048A42}" type="presParOf" srcId="{DC6C6CEA-720D-428D-AB7A-44CCAB41D1A9}" destId="{4B50370B-F2F8-4B62-934F-B022A7E46283}" srcOrd="6" destOrd="0" presId="urn:microsoft.com/office/officeart/2005/8/layout/radial6"/>
    <dgm:cxn modelId="{349E9AAF-4F5C-487C-94D7-C8C5CC63DBF1}" type="presParOf" srcId="{DC6C6CEA-720D-428D-AB7A-44CCAB41D1A9}" destId="{5EF416D2-C494-4F52-9155-214DE1AC5F62}" srcOrd="7" destOrd="0" presId="urn:microsoft.com/office/officeart/2005/8/layout/radial6"/>
    <dgm:cxn modelId="{2E1E7EF1-C2D0-44B7-9F9A-3E39FA5728A3}" type="presParOf" srcId="{DC6C6CEA-720D-428D-AB7A-44CCAB41D1A9}" destId="{9914B4B2-186B-4F26-B3A4-E1440477950F}" srcOrd="8" destOrd="0" presId="urn:microsoft.com/office/officeart/2005/8/layout/radial6"/>
    <dgm:cxn modelId="{5C47ECB9-9B6F-4F07-83B2-F2CE131C326E}" type="presParOf" srcId="{DC6C6CEA-720D-428D-AB7A-44CCAB41D1A9}" destId="{AC89D97E-0BBF-488B-9FD5-7F102AAAF931}" srcOrd="9" destOrd="0" presId="urn:microsoft.com/office/officeart/2005/8/layout/radial6"/>
    <dgm:cxn modelId="{3D624F2E-BFCD-4B5C-8997-B6BF6B297633}" type="presParOf" srcId="{DC6C6CEA-720D-428D-AB7A-44CCAB41D1A9}" destId="{C3FC48B3-6F53-4314-ADDA-32611C599546}" srcOrd="10" destOrd="0" presId="urn:microsoft.com/office/officeart/2005/8/layout/radial6"/>
    <dgm:cxn modelId="{80BA3FB7-4654-4578-94E9-2E330A126939}" type="presParOf" srcId="{DC6C6CEA-720D-428D-AB7A-44CCAB41D1A9}" destId="{218B8BE9-5A02-4559-84DB-13FD1D869B07}" srcOrd="11" destOrd="0" presId="urn:microsoft.com/office/officeart/2005/8/layout/radial6"/>
    <dgm:cxn modelId="{82152154-54CD-40C4-AAB4-7A6941D9E3BC}" type="presParOf" srcId="{DC6C6CEA-720D-428D-AB7A-44CCAB41D1A9}" destId="{F7F9907B-0D1C-4CF9-80B0-8CF40B915B6F}" srcOrd="12" destOrd="0" presId="urn:microsoft.com/office/officeart/2005/8/layout/radial6"/>
    <dgm:cxn modelId="{2A14867E-8F3D-4BE0-8CE4-9E09916A3529}" type="presParOf" srcId="{DC6C6CEA-720D-428D-AB7A-44CCAB41D1A9}" destId="{47DC5FDA-AD18-47F9-9BF7-EC5133174BFE}" srcOrd="13" destOrd="0" presId="urn:microsoft.com/office/officeart/2005/8/layout/radial6"/>
    <dgm:cxn modelId="{53D52F90-B7B1-498A-B04E-65B7D27D43E4}" type="presParOf" srcId="{DC6C6CEA-720D-428D-AB7A-44CCAB41D1A9}" destId="{B51E11D6-E98B-4C99-885E-49B697B9FA46}" srcOrd="14" destOrd="0" presId="urn:microsoft.com/office/officeart/2005/8/layout/radial6"/>
    <dgm:cxn modelId="{C50C95B5-13BA-4DBA-88C8-EE237BA07DC3}" type="presParOf" srcId="{DC6C6CEA-720D-428D-AB7A-44CCAB41D1A9}" destId="{E3FDA3BF-D7E3-4BD4-8667-486F0F45A155}" srcOrd="15" destOrd="0" presId="urn:microsoft.com/office/officeart/2005/8/layout/radial6"/>
    <dgm:cxn modelId="{F71F2052-534A-4DCE-8AFE-E3410B2E7F30}" type="presParOf" srcId="{DC6C6CEA-720D-428D-AB7A-44CCAB41D1A9}" destId="{D933CFC8-F0DE-49E2-BF60-5FD823BF3E5A}" srcOrd="16" destOrd="0" presId="urn:microsoft.com/office/officeart/2005/8/layout/radial6"/>
    <dgm:cxn modelId="{4EC6EE6D-D390-4E48-B5A4-8E9488E1FE9C}" type="presParOf" srcId="{DC6C6CEA-720D-428D-AB7A-44CCAB41D1A9}" destId="{B21109D6-BC99-4B3D-81D0-CCE8900E78CD}" srcOrd="17" destOrd="0" presId="urn:microsoft.com/office/officeart/2005/8/layout/radial6"/>
    <dgm:cxn modelId="{3FE44E08-C1A0-47BE-8CD8-AE7D06D9B076}" type="presParOf" srcId="{DC6C6CEA-720D-428D-AB7A-44CCAB41D1A9}" destId="{954E2172-E180-4722-8DEB-0D3F0F1777D4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315633-9644-4BFA-9A7B-6F8D1F4E5A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5250496-1729-4A62-A3BA-DCA2DC517502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algn="ctr" rtl="0"/>
          <a:r>
            <a:rPr lang="es-MX" sz="1600" b="1" u="none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http://www.transparencia.udg.mx/</a:t>
          </a:r>
          <a:endParaRPr lang="es-MX" sz="1600" b="1" u="none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6071340D-944F-4F97-AB73-3CDBB57E3637}" type="parTrans" cxnId="{71560C97-AD3D-4B56-8979-59D73875E402}">
      <dgm:prSet/>
      <dgm:spPr/>
      <dgm:t>
        <a:bodyPr/>
        <a:lstStyle/>
        <a:p>
          <a:endParaRPr lang="es-MX"/>
        </a:p>
      </dgm:t>
    </dgm:pt>
    <dgm:pt modelId="{42354A0B-09C0-40FC-9D9C-2662DA1C9546}" type="sibTrans" cxnId="{71560C97-AD3D-4B56-8979-59D73875E402}">
      <dgm:prSet/>
      <dgm:spPr/>
      <dgm:t>
        <a:bodyPr/>
        <a:lstStyle/>
        <a:p>
          <a:endParaRPr lang="es-MX"/>
        </a:p>
      </dgm:t>
    </dgm:pt>
    <dgm:pt modelId="{B6474BED-3D81-4212-B85B-564B470A728A}" type="pres">
      <dgm:prSet presAssocID="{70315633-9644-4BFA-9A7B-6F8D1F4E5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2D044E3-4A8A-405C-9D5F-46D10145475C}" type="pres">
      <dgm:prSet presAssocID="{05250496-1729-4A62-A3BA-DCA2DC517502}" presName="parentText" presStyleLbl="node1" presStyleIdx="0" presStyleCnt="1" custLinFactNeighborX="-4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1560C97-AD3D-4B56-8979-59D73875E402}" srcId="{70315633-9644-4BFA-9A7B-6F8D1F4E5AA2}" destId="{05250496-1729-4A62-A3BA-DCA2DC517502}" srcOrd="0" destOrd="0" parTransId="{6071340D-944F-4F97-AB73-3CDBB57E3637}" sibTransId="{42354A0B-09C0-40FC-9D9C-2662DA1C9546}"/>
    <dgm:cxn modelId="{58758A05-A43D-4829-918E-7655E73AC695}" type="presOf" srcId="{70315633-9644-4BFA-9A7B-6F8D1F4E5AA2}" destId="{B6474BED-3D81-4212-B85B-564B470A728A}" srcOrd="0" destOrd="0" presId="urn:microsoft.com/office/officeart/2005/8/layout/vList2"/>
    <dgm:cxn modelId="{DA5707CF-EEAF-411C-BD9E-1C74A1D194D2}" type="presOf" srcId="{05250496-1729-4A62-A3BA-DCA2DC517502}" destId="{32D044E3-4A8A-405C-9D5F-46D10145475C}" srcOrd="0" destOrd="0" presId="urn:microsoft.com/office/officeart/2005/8/layout/vList2"/>
    <dgm:cxn modelId="{C323A916-348F-4414-A33B-80FF17E1D7B2}" type="presParOf" srcId="{B6474BED-3D81-4212-B85B-564B470A728A}" destId="{32D044E3-4A8A-405C-9D5F-46D1014547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B170B53-0494-4AC0-877F-BC5D80B25F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A90B976-AA76-49E6-B953-DB09574E39CD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sz="1300" b="1" dirty="0" smtClean="0"/>
            <a:t>VI. La información sobre la gestión pública</a:t>
          </a:r>
          <a:endParaRPr lang="es-MX" sz="1300" b="1" dirty="0"/>
        </a:p>
      </dgm:t>
    </dgm:pt>
    <dgm:pt modelId="{2ADB6288-0D31-4707-82FE-958B4F7D54E0}" type="parTrans" cxnId="{0C56E90E-EE72-40D0-9FEF-A32A2B10F610}">
      <dgm:prSet/>
      <dgm:spPr/>
      <dgm:t>
        <a:bodyPr/>
        <a:lstStyle/>
        <a:p>
          <a:endParaRPr lang="es-MX"/>
        </a:p>
      </dgm:t>
    </dgm:pt>
    <dgm:pt modelId="{AA841133-79F9-4EF1-AD3F-6FB25AEA63F1}" type="sibTrans" cxnId="{0C56E90E-EE72-40D0-9FEF-A32A2B10F610}">
      <dgm:prSet/>
      <dgm:spPr/>
      <dgm:t>
        <a:bodyPr/>
        <a:lstStyle/>
        <a:p>
          <a:endParaRPr lang="es-MX"/>
        </a:p>
      </dgm:t>
    </dgm:pt>
    <dgm:pt modelId="{8618D4AD-EB5B-4392-898D-6DCE8E039AEF}">
      <dgm:prSet custT="1"/>
      <dgm:spPr/>
      <dgm:t>
        <a:bodyPr/>
        <a:lstStyle/>
        <a:p>
          <a:pPr rtl="0"/>
          <a:r>
            <a:rPr lang="es-MX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b) Los servicios públicos que presta el sujeto obligado…</a:t>
          </a:r>
          <a:endParaRPr lang="es-MX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C5E4323-C003-4B59-9654-8F7811005CC5}" type="parTrans" cxnId="{3D5805EC-14A8-426D-B114-6754D274BA15}">
      <dgm:prSet/>
      <dgm:spPr/>
      <dgm:t>
        <a:bodyPr/>
        <a:lstStyle/>
        <a:p>
          <a:endParaRPr lang="es-MX"/>
        </a:p>
      </dgm:t>
    </dgm:pt>
    <dgm:pt modelId="{8FC9B5E6-6B57-4D98-88E3-28DDD6728266}" type="sibTrans" cxnId="{3D5805EC-14A8-426D-B114-6754D274BA15}">
      <dgm:prSet/>
      <dgm:spPr/>
      <dgm:t>
        <a:bodyPr/>
        <a:lstStyle/>
        <a:p>
          <a:endParaRPr lang="es-MX"/>
        </a:p>
      </dgm:t>
    </dgm:pt>
    <dgm:pt modelId="{0EA23170-C2E4-4B55-B1CF-6D733CD22C22}">
      <dgm:prSet custT="1"/>
      <dgm:spPr/>
      <dgm:t>
        <a:bodyPr/>
        <a:lstStyle/>
        <a:p>
          <a:pPr rtl="0"/>
          <a:r>
            <a:rPr lang="es-MX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c) Las obras públicas que realiza el sujeto obligado, de cuando menos los últimos tres años…</a:t>
          </a:r>
          <a:endParaRPr lang="es-MX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0835A82-943B-42C8-A684-83601E3A7F9C}" type="parTrans" cxnId="{2B8EA77A-7D3D-443D-99F7-9F35D6965549}">
      <dgm:prSet/>
      <dgm:spPr/>
      <dgm:t>
        <a:bodyPr/>
        <a:lstStyle/>
        <a:p>
          <a:endParaRPr lang="es-MX"/>
        </a:p>
      </dgm:t>
    </dgm:pt>
    <dgm:pt modelId="{8F382734-E10C-4EF9-924B-D47BCFFD426E}" type="sibTrans" cxnId="{2B8EA77A-7D3D-443D-99F7-9F35D6965549}">
      <dgm:prSet/>
      <dgm:spPr/>
      <dgm:t>
        <a:bodyPr/>
        <a:lstStyle/>
        <a:p>
          <a:endParaRPr lang="es-MX"/>
        </a:p>
      </dgm:t>
    </dgm:pt>
    <dgm:pt modelId="{CD147E89-6323-428C-BCC1-AF4DC110207B}">
      <dgm:prSet custT="1"/>
      <dgm:spPr/>
      <dgm:t>
        <a:bodyPr/>
        <a:lstStyle/>
        <a:p>
          <a:pPr rtl="0"/>
          <a:r>
            <a:rPr lang="es-MX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f) Los convenios, contratos y demás instrumentos jurídicos suscritos por el sujeto obligado, de cuando menos los últimos tres años.</a:t>
          </a:r>
          <a:endParaRPr lang="es-MX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C5C1A02-0AFA-40D2-9848-FAD2CA4815B4}" type="parTrans" cxnId="{6AAE4D47-06FA-4E7A-9A8A-F01CC41E88CA}">
      <dgm:prSet/>
      <dgm:spPr/>
      <dgm:t>
        <a:bodyPr/>
        <a:lstStyle/>
        <a:p>
          <a:endParaRPr lang="es-MX"/>
        </a:p>
      </dgm:t>
    </dgm:pt>
    <dgm:pt modelId="{2214468F-4865-47C7-B1BE-E9C0DBC62ACA}" type="sibTrans" cxnId="{6AAE4D47-06FA-4E7A-9A8A-F01CC41E88CA}">
      <dgm:prSet/>
      <dgm:spPr/>
      <dgm:t>
        <a:bodyPr/>
        <a:lstStyle/>
        <a:p>
          <a:endParaRPr lang="es-MX"/>
        </a:p>
      </dgm:t>
    </dgm:pt>
    <dgm:pt modelId="{CBC94605-9C8E-48D2-A8BB-37BDE30F3B3C}">
      <dgm:prSet custT="1"/>
      <dgm:spPr/>
      <dgm:t>
        <a:bodyPr/>
        <a:lstStyle/>
        <a:p>
          <a:pPr rtl="0"/>
          <a:r>
            <a:rPr lang="es-MX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i) El lugar, día y hora de todas las reuniones o sesiones de sus órganos colegiados…</a:t>
          </a:r>
          <a:endParaRPr lang="es-MX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E782E81-428F-4EF9-8204-175964198BCA}" type="parTrans" cxnId="{C49F3ECB-364A-4E28-A269-F859A8015443}">
      <dgm:prSet/>
      <dgm:spPr/>
      <dgm:t>
        <a:bodyPr/>
        <a:lstStyle/>
        <a:p>
          <a:endParaRPr lang="es-MX"/>
        </a:p>
      </dgm:t>
    </dgm:pt>
    <dgm:pt modelId="{91BC1698-65E9-4403-8F66-234DDFA4384F}" type="sibTrans" cxnId="{C49F3ECB-364A-4E28-A269-F859A8015443}">
      <dgm:prSet/>
      <dgm:spPr/>
      <dgm:t>
        <a:bodyPr/>
        <a:lstStyle/>
        <a:p>
          <a:endParaRPr lang="es-MX"/>
        </a:p>
      </dgm:t>
    </dgm:pt>
    <dgm:pt modelId="{29363D84-377E-4CE0-A585-776D61E39847}">
      <dgm:prSet custT="1"/>
      <dgm:spPr/>
      <dgm:t>
        <a:bodyPr/>
        <a:lstStyle/>
        <a:p>
          <a:pPr rtl="0"/>
          <a:r>
            <a:rPr lang="es-MX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j) Las versiones estenográficas, así como las actas o minutas de las reuniones o sesiones de sus órganos colegiados</a:t>
          </a:r>
          <a:endParaRPr lang="es-MX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67920A8-BDBF-49C9-B9A3-85C32522E88A}" type="parTrans" cxnId="{581B4543-82FC-451C-97AC-C160E6672114}">
      <dgm:prSet/>
      <dgm:spPr/>
      <dgm:t>
        <a:bodyPr/>
        <a:lstStyle/>
        <a:p>
          <a:endParaRPr lang="es-MX"/>
        </a:p>
      </dgm:t>
    </dgm:pt>
    <dgm:pt modelId="{53B9F879-1A32-490E-AD7F-C62E6AB5F0D3}" type="sibTrans" cxnId="{581B4543-82FC-451C-97AC-C160E6672114}">
      <dgm:prSet/>
      <dgm:spPr/>
      <dgm:t>
        <a:bodyPr/>
        <a:lstStyle/>
        <a:p>
          <a:endParaRPr lang="es-MX"/>
        </a:p>
      </dgm:t>
    </dgm:pt>
    <dgm:pt modelId="{7F3D0447-3284-428C-83BE-4F4190E7B79C}">
      <dgm:prSet custT="1"/>
      <dgm:spPr/>
      <dgm:t>
        <a:bodyPr/>
        <a:lstStyle/>
        <a:p>
          <a:pPr rtl="0"/>
          <a:r>
            <a:rPr lang="es-MX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k) La integración, la regulación básica y las actas de las reuniones de los consejos ciudadanos reconocidos oficialmente por el sujeto obligado…</a:t>
          </a:r>
          <a:endParaRPr lang="es-MX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3117FDA-8F2E-4553-90A6-D1A0E63B4CDC}" type="parTrans" cxnId="{6F7E2C36-E848-4B80-96D4-CB977A3CA488}">
      <dgm:prSet/>
      <dgm:spPr/>
      <dgm:t>
        <a:bodyPr/>
        <a:lstStyle/>
        <a:p>
          <a:endParaRPr lang="es-MX"/>
        </a:p>
      </dgm:t>
    </dgm:pt>
    <dgm:pt modelId="{0EB78D9C-195F-4810-892C-684AFAD9AE6F}" type="sibTrans" cxnId="{6F7E2C36-E848-4B80-96D4-CB977A3CA488}">
      <dgm:prSet/>
      <dgm:spPr/>
      <dgm:t>
        <a:bodyPr/>
        <a:lstStyle/>
        <a:p>
          <a:endParaRPr lang="es-MX"/>
        </a:p>
      </dgm:t>
    </dgm:pt>
    <dgm:pt modelId="{43ED9479-441A-45DC-B04D-9549944DFC84}">
      <dgm:prSet custT="1"/>
      <dgm:spPr/>
      <dgm:t>
        <a:bodyPr/>
        <a:lstStyle/>
        <a:p>
          <a:pPr rtl="0"/>
          <a:r>
            <a:rPr lang="es-MX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l) Los informes trimestrales y anuales de actividades del sujeto obligado, de cuando menos los últimos tres años.</a:t>
          </a:r>
          <a:endParaRPr lang="es-MX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EB65017-B349-4873-BD27-6BE9514318EF}" type="parTrans" cxnId="{71A41998-95F1-4C6A-84D3-E61B4EEEBDEF}">
      <dgm:prSet/>
      <dgm:spPr/>
      <dgm:t>
        <a:bodyPr/>
        <a:lstStyle/>
        <a:p>
          <a:endParaRPr lang="es-MX"/>
        </a:p>
      </dgm:t>
    </dgm:pt>
    <dgm:pt modelId="{315B86B9-B8DB-4AAB-87FC-B0212CD8C262}" type="sibTrans" cxnId="{71A41998-95F1-4C6A-84D3-E61B4EEEBDEF}">
      <dgm:prSet/>
      <dgm:spPr/>
      <dgm:t>
        <a:bodyPr/>
        <a:lstStyle/>
        <a:p>
          <a:endParaRPr lang="es-MX"/>
        </a:p>
      </dgm:t>
    </dgm:pt>
    <dgm:pt modelId="{A6F7307E-F8AD-4FF6-8A83-345C0DA36F4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sz="1300" b="1" dirty="0" smtClean="0"/>
            <a:t>VII. Las versiones públicas de las resoluciones y laudos que emitan los sujetos obligados, en procesos o procedimientos seguidos en forma de juicio y que hayan causado estado</a:t>
          </a:r>
          <a:endParaRPr lang="es-MX" sz="1300" b="1" dirty="0"/>
        </a:p>
      </dgm:t>
    </dgm:pt>
    <dgm:pt modelId="{FB876EC8-9E2E-4F4A-9D40-4606CFADF753}" type="parTrans" cxnId="{288CBAEC-4D43-4FBC-B840-527FA853B3E4}">
      <dgm:prSet/>
      <dgm:spPr/>
      <dgm:t>
        <a:bodyPr/>
        <a:lstStyle/>
        <a:p>
          <a:endParaRPr lang="es-MX"/>
        </a:p>
      </dgm:t>
    </dgm:pt>
    <dgm:pt modelId="{11B121CE-A4D2-4CB2-80DA-85A83189CF0D}" type="sibTrans" cxnId="{288CBAEC-4D43-4FBC-B840-527FA853B3E4}">
      <dgm:prSet/>
      <dgm:spPr/>
      <dgm:t>
        <a:bodyPr/>
        <a:lstStyle/>
        <a:p>
          <a:endParaRPr lang="es-MX"/>
        </a:p>
      </dgm:t>
    </dgm:pt>
    <dgm:pt modelId="{A8076B6C-75DF-4B35-842F-BC3FB569C6F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sz="1300" b="1" dirty="0" smtClean="0"/>
            <a:t>VIII. Los mecanismos e instrumentos de participación ciudadana que puedan acceder o ejercer ante el sujeto obligado</a:t>
          </a:r>
          <a:endParaRPr lang="es-MX" sz="1300" b="1" dirty="0"/>
        </a:p>
      </dgm:t>
    </dgm:pt>
    <dgm:pt modelId="{2C19B744-E2CE-433F-92E5-CE5C2D53E54F}" type="parTrans" cxnId="{2E5D0F63-E177-4BE0-9F42-D0CF9A8F3611}">
      <dgm:prSet/>
      <dgm:spPr/>
      <dgm:t>
        <a:bodyPr/>
        <a:lstStyle/>
        <a:p>
          <a:endParaRPr lang="es-MX"/>
        </a:p>
      </dgm:t>
    </dgm:pt>
    <dgm:pt modelId="{9387F46A-5EEB-4C08-B9CB-ADE81D63E0F4}" type="sibTrans" cxnId="{2E5D0F63-E177-4BE0-9F42-D0CF9A8F3611}">
      <dgm:prSet/>
      <dgm:spPr/>
      <dgm:t>
        <a:bodyPr/>
        <a:lstStyle/>
        <a:p>
          <a:endParaRPr lang="es-MX"/>
        </a:p>
      </dgm:t>
    </dgm:pt>
    <dgm:pt modelId="{6862B0F5-3A52-44B6-9FA8-EF276509565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sz="1300" b="1" dirty="0" smtClean="0"/>
            <a:t>IX. La información pública ordinaria, proactiva o focalizada que considere el sujeto obligado, por sí o a propuesta del Instituto</a:t>
          </a:r>
          <a:endParaRPr lang="es-MX" sz="1300" b="1" dirty="0"/>
        </a:p>
      </dgm:t>
    </dgm:pt>
    <dgm:pt modelId="{06C28B8A-B1A4-433B-81C9-9ABE455D1DAA}" type="parTrans" cxnId="{AD25B32B-959D-4E9B-8C24-B1F394B2A6DD}">
      <dgm:prSet/>
      <dgm:spPr/>
      <dgm:t>
        <a:bodyPr/>
        <a:lstStyle/>
        <a:p>
          <a:endParaRPr lang="es-MX"/>
        </a:p>
      </dgm:t>
    </dgm:pt>
    <dgm:pt modelId="{0334E747-9374-449B-B9B0-A9343A4A0734}" type="sibTrans" cxnId="{AD25B32B-959D-4E9B-8C24-B1F394B2A6DD}">
      <dgm:prSet/>
      <dgm:spPr/>
      <dgm:t>
        <a:bodyPr/>
        <a:lstStyle/>
        <a:p>
          <a:endParaRPr lang="es-MX"/>
        </a:p>
      </dgm:t>
    </dgm:pt>
    <dgm:pt modelId="{6C60C174-E7D6-4C3E-B400-B3AC9CBAF8D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sz="1300" b="1" dirty="0" smtClean="0"/>
            <a:t>X. Las condiciones generales de trabajo, contratos o convenios que regulen las relaciones laborales del personal de base o de confianza, así como los recursos públicos económicos, en especie o donativos, que sean entregados a los sindicatos y ejerzan como recursos públicos</a:t>
          </a:r>
          <a:endParaRPr lang="es-MX" sz="1300" b="1" dirty="0"/>
        </a:p>
      </dgm:t>
    </dgm:pt>
    <dgm:pt modelId="{91BE9BB4-8133-4AF4-84FA-D84B657965DC}" type="parTrans" cxnId="{A929761A-39EB-4910-9863-E30F1F929B29}">
      <dgm:prSet/>
      <dgm:spPr/>
      <dgm:t>
        <a:bodyPr/>
        <a:lstStyle/>
        <a:p>
          <a:endParaRPr lang="es-MX"/>
        </a:p>
      </dgm:t>
    </dgm:pt>
    <dgm:pt modelId="{F45A6A68-E60F-4B27-BBC3-1CAF9EBA97A6}" type="sibTrans" cxnId="{A929761A-39EB-4910-9863-E30F1F929B29}">
      <dgm:prSet/>
      <dgm:spPr/>
      <dgm:t>
        <a:bodyPr/>
        <a:lstStyle/>
        <a:p>
          <a:endParaRPr lang="es-MX"/>
        </a:p>
      </dgm:t>
    </dgm:pt>
    <dgm:pt modelId="{3BA29713-C1CA-48D6-A22B-1BF7A88C83DD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sz="1300" b="1" dirty="0" smtClean="0"/>
            <a:t>XI. Los estudios financiados con recursos públicos</a:t>
          </a:r>
          <a:endParaRPr lang="es-MX" sz="1300" b="1" dirty="0"/>
        </a:p>
      </dgm:t>
    </dgm:pt>
    <dgm:pt modelId="{8D7D77F2-4A21-48DC-98AE-1006281658E4}" type="parTrans" cxnId="{63F5EFE9-7534-41E7-871B-95ECBE1D94FA}">
      <dgm:prSet/>
      <dgm:spPr/>
      <dgm:t>
        <a:bodyPr/>
        <a:lstStyle/>
        <a:p>
          <a:endParaRPr lang="es-MX"/>
        </a:p>
      </dgm:t>
    </dgm:pt>
    <dgm:pt modelId="{D1F648A9-588D-4E0B-9EEC-73960E993320}" type="sibTrans" cxnId="{63F5EFE9-7534-41E7-871B-95ECBE1D94FA}">
      <dgm:prSet/>
      <dgm:spPr/>
      <dgm:t>
        <a:bodyPr/>
        <a:lstStyle/>
        <a:p>
          <a:endParaRPr lang="es-MX"/>
        </a:p>
      </dgm:t>
    </dgm:pt>
    <dgm:pt modelId="{4C705608-2464-49BF-B00A-9BB19E30D71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sz="1300" b="1" dirty="0" smtClean="0"/>
            <a:t>XII. Los ingresos recibidos por cualquier concepto señalando el nombre de los responsables de recibirlos, administrarlos y ejercerlos, así como su destino, indicando el destino de cada uno de ellos</a:t>
          </a:r>
          <a:endParaRPr lang="es-MX" sz="1300" b="1" dirty="0"/>
        </a:p>
      </dgm:t>
    </dgm:pt>
    <dgm:pt modelId="{82699162-A8E7-476A-BBED-C13A64322712}" type="parTrans" cxnId="{7215D8ED-2A63-4A57-B457-2D780CF9775F}">
      <dgm:prSet/>
      <dgm:spPr/>
      <dgm:t>
        <a:bodyPr/>
        <a:lstStyle/>
        <a:p>
          <a:endParaRPr lang="es-MX"/>
        </a:p>
      </dgm:t>
    </dgm:pt>
    <dgm:pt modelId="{149FEBCF-0263-4576-A421-05E6033A559E}" type="sibTrans" cxnId="{7215D8ED-2A63-4A57-B457-2D780CF9775F}">
      <dgm:prSet/>
      <dgm:spPr/>
      <dgm:t>
        <a:bodyPr/>
        <a:lstStyle/>
        <a:p>
          <a:endParaRPr lang="es-MX"/>
        </a:p>
      </dgm:t>
    </dgm:pt>
    <dgm:pt modelId="{E62F2AAA-9009-43E7-A5F6-3096BE6BE174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sz="1300" b="1" smtClean="0"/>
            <a:t>XIII. El catálogo de disposición y guía de archivo documental</a:t>
          </a:r>
          <a:endParaRPr lang="es-MX" sz="1300" b="1"/>
        </a:p>
      </dgm:t>
    </dgm:pt>
    <dgm:pt modelId="{F617B29F-B0DA-45D3-9D01-355093FCA4FC}" type="parTrans" cxnId="{61AB388C-DAB5-416B-8EC3-A393C2DBC2F6}">
      <dgm:prSet/>
      <dgm:spPr/>
      <dgm:t>
        <a:bodyPr/>
        <a:lstStyle/>
        <a:p>
          <a:endParaRPr lang="es-MX"/>
        </a:p>
      </dgm:t>
    </dgm:pt>
    <dgm:pt modelId="{7DC2E7D0-48D9-4BA9-A64E-2768C275FD68}" type="sibTrans" cxnId="{61AB388C-DAB5-416B-8EC3-A393C2DBC2F6}">
      <dgm:prSet/>
      <dgm:spPr/>
      <dgm:t>
        <a:bodyPr/>
        <a:lstStyle/>
        <a:p>
          <a:endParaRPr lang="es-MX"/>
        </a:p>
      </dgm:t>
    </dgm:pt>
    <dgm:pt modelId="{FF03A77A-F5A9-4B2C-BBDB-BCF52B1A45EB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sz="1300" b="1" dirty="0" smtClean="0"/>
            <a:t>XIV. La demás información pública a que obliguen las disposiciones federales y la Ley General de Contabilidad Gubernamental, así como aquella que se genere por la ejecución del gasto público con recursos federales</a:t>
          </a:r>
          <a:endParaRPr lang="es-MX" sz="1300" b="1" dirty="0"/>
        </a:p>
      </dgm:t>
    </dgm:pt>
    <dgm:pt modelId="{2CA5EC72-B8EE-4800-892C-508CFDA292AD}" type="parTrans" cxnId="{06FD49C8-6890-430A-A593-18DDE41B13BE}">
      <dgm:prSet/>
      <dgm:spPr/>
      <dgm:t>
        <a:bodyPr/>
        <a:lstStyle/>
        <a:p>
          <a:endParaRPr lang="es-MX"/>
        </a:p>
      </dgm:t>
    </dgm:pt>
    <dgm:pt modelId="{54CC2ACB-A18A-4813-985C-EB5CC03D6BB6}" type="sibTrans" cxnId="{06FD49C8-6890-430A-A593-18DDE41B13BE}">
      <dgm:prSet/>
      <dgm:spPr/>
      <dgm:t>
        <a:bodyPr/>
        <a:lstStyle/>
        <a:p>
          <a:endParaRPr lang="es-MX"/>
        </a:p>
      </dgm:t>
    </dgm:pt>
    <dgm:pt modelId="{923B8ACB-B707-48D8-A7EF-C37346B34F3B}" type="pres">
      <dgm:prSet presAssocID="{8B170B53-0494-4AC0-877F-BC5D80B25F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00F006C-C7C4-42CD-9CB8-5CF64D5740B3}" type="pres">
      <dgm:prSet presAssocID="{BA90B976-AA76-49E6-B953-DB09574E39CD}" presName="parentText" presStyleLbl="node1" presStyleIdx="0" presStyleCnt="9" custScaleY="92986" custLinFactNeighborX="79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1A7B7E4-EAF5-4728-8DD8-278085F51C1D}" type="pres">
      <dgm:prSet presAssocID="{BA90B976-AA76-49E6-B953-DB09574E39CD}" presName="childText" presStyleLbl="revTx" presStyleIdx="0" presStyleCnt="1" custScaleY="980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7BC238-7CC9-4C29-A8D3-E0E54ADA79D8}" type="pres">
      <dgm:prSet presAssocID="{A6F7307E-F8AD-4FF6-8A83-345C0DA36F4C}" presName="parentText" presStyleLbl="node1" presStyleIdx="1" presStyleCnt="9" custLinFactNeighborX="79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1FBABED-17CA-4519-A43B-95BE41BA06EC}" type="pres">
      <dgm:prSet presAssocID="{11B121CE-A4D2-4CB2-80DA-85A83189CF0D}" presName="spacer" presStyleCnt="0"/>
      <dgm:spPr/>
    </dgm:pt>
    <dgm:pt modelId="{070BF59B-6C93-423F-96CF-83409ACB2CBF}" type="pres">
      <dgm:prSet presAssocID="{A8076B6C-75DF-4B35-842F-BC3FB569C6F8}" presName="parentText" presStyleLbl="node1" presStyleIdx="2" presStyleCnt="9" custLinFactNeighborX="79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EE6DDC-0ACE-44CD-9710-D2BF07653006}" type="pres">
      <dgm:prSet presAssocID="{9387F46A-5EEB-4C08-B9CB-ADE81D63E0F4}" presName="spacer" presStyleCnt="0"/>
      <dgm:spPr/>
    </dgm:pt>
    <dgm:pt modelId="{667E6877-A714-4B39-A3C9-108067E58247}" type="pres">
      <dgm:prSet presAssocID="{6862B0F5-3A52-44B6-9FA8-EF2765095651}" presName="parentText" presStyleLbl="node1" presStyleIdx="3" presStyleCnt="9" custLinFactNeighborX="79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0F3C040-E623-4844-AE96-AC0FECEAF329}" type="pres">
      <dgm:prSet presAssocID="{0334E747-9374-449B-B9B0-A9343A4A0734}" presName="spacer" presStyleCnt="0"/>
      <dgm:spPr/>
    </dgm:pt>
    <dgm:pt modelId="{B8E92869-4DB4-4D87-A0F3-89F67412AEE9}" type="pres">
      <dgm:prSet presAssocID="{6C60C174-E7D6-4C3E-B400-B3AC9CBAF8D5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8FB7ABD-B2E1-441B-AD16-92F064DDF3E5}" type="pres">
      <dgm:prSet presAssocID="{F45A6A68-E60F-4B27-BBC3-1CAF9EBA97A6}" presName="spacer" presStyleCnt="0"/>
      <dgm:spPr/>
    </dgm:pt>
    <dgm:pt modelId="{64E3A3AE-FA85-4D2E-9E75-069E68562D03}" type="pres">
      <dgm:prSet presAssocID="{3BA29713-C1CA-48D6-A22B-1BF7A88C83DD}" presName="parentText" presStyleLbl="node1" presStyleIdx="5" presStyleCnt="9" custScaleY="3888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A53239-F4DF-4E39-A342-D0671A62E0D9}" type="pres">
      <dgm:prSet presAssocID="{D1F648A9-588D-4E0B-9EEC-73960E993320}" presName="spacer" presStyleCnt="0"/>
      <dgm:spPr/>
    </dgm:pt>
    <dgm:pt modelId="{098C4DF3-4EB7-42B4-B997-77BB9442AE96}" type="pres">
      <dgm:prSet presAssocID="{4C705608-2464-49BF-B00A-9BB19E30D712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EF6986-E667-4E21-A59A-5EBA99F19304}" type="pres">
      <dgm:prSet presAssocID="{149FEBCF-0263-4576-A421-05E6033A559E}" presName="spacer" presStyleCnt="0"/>
      <dgm:spPr/>
    </dgm:pt>
    <dgm:pt modelId="{00A5ED42-EF09-43DB-A5BA-53901D297151}" type="pres">
      <dgm:prSet presAssocID="{E62F2AAA-9009-43E7-A5F6-3096BE6BE17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40B245-13BA-451B-AB3B-2B34062D01F4}" type="pres">
      <dgm:prSet presAssocID="{7DC2E7D0-48D9-4BA9-A64E-2768C275FD68}" presName="spacer" presStyleCnt="0"/>
      <dgm:spPr/>
    </dgm:pt>
    <dgm:pt modelId="{BCB82DE8-1FB0-4C79-B117-000DF02098C2}" type="pres">
      <dgm:prSet presAssocID="{FF03A77A-F5A9-4B2C-BBDB-BCF52B1A45EB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917BF66-C793-43A4-ADBA-1EA259639567}" type="presOf" srcId="{6862B0F5-3A52-44B6-9FA8-EF2765095651}" destId="{667E6877-A714-4B39-A3C9-108067E58247}" srcOrd="0" destOrd="0" presId="urn:microsoft.com/office/officeart/2005/8/layout/vList2"/>
    <dgm:cxn modelId="{16561F2D-17D7-4A66-B4F6-F54FD2B50569}" type="presOf" srcId="{6C60C174-E7D6-4C3E-B400-B3AC9CBAF8D5}" destId="{B8E92869-4DB4-4D87-A0F3-89F67412AEE9}" srcOrd="0" destOrd="0" presId="urn:microsoft.com/office/officeart/2005/8/layout/vList2"/>
    <dgm:cxn modelId="{29AE6315-15BC-4117-8124-86997386D0DF}" type="presOf" srcId="{43ED9479-441A-45DC-B04D-9549944DFC84}" destId="{51A7B7E4-EAF5-4728-8DD8-278085F51C1D}" srcOrd="0" destOrd="6" presId="urn:microsoft.com/office/officeart/2005/8/layout/vList2"/>
    <dgm:cxn modelId="{7215D8ED-2A63-4A57-B457-2D780CF9775F}" srcId="{8B170B53-0494-4AC0-877F-BC5D80B25FD8}" destId="{4C705608-2464-49BF-B00A-9BB19E30D712}" srcOrd="6" destOrd="0" parTransId="{82699162-A8E7-476A-BBED-C13A64322712}" sibTransId="{149FEBCF-0263-4576-A421-05E6033A559E}"/>
    <dgm:cxn modelId="{F0EC3F48-78C4-4838-B826-3D96161E9DD7}" type="presOf" srcId="{A8076B6C-75DF-4B35-842F-BC3FB569C6F8}" destId="{070BF59B-6C93-423F-96CF-83409ACB2CBF}" srcOrd="0" destOrd="0" presId="urn:microsoft.com/office/officeart/2005/8/layout/vList2"/>
    <dgm:cxn modelId="{F6F7C94C-ECE9-4141-B93F-70CAD760E613}" type="presOf" srcId="{7F3D0447-3284-428C-83BE-4F4190E7B79C}" destId="{51A7B7E4-EAF5-4728-8DD8-278085F51C1D}" srcOrd="0" destOrd="5" presId="urn:microsoft.com/office/officeart/2005/8/layout/vList2"/>
    <dgm:cxn modelId="{C49F3ECB-364A-4E28-A269-F859A8015443}" srcId="{BA90B976-AA76-49E6-B953-DB09574E39CD}" destId="{CBC94605-9C8E-48D2-A8BB-37BDE30F3B3C}" srcOrd="3" destOrd="0" parTransId="{4E782E81-428F-4EF9-8204-175964198BCA}" sibTransId="{91BC1698-65E9-4403-8F66-234DDFA4384F}"/>
    <dgm:cxn modelId="{6C24C201-BE24-434E-B8DA-E3BAF4C05A5E}" type="presOf" srcId="{A6F7307E-F8AD-4FF6-8A83-345C0DA36F4C}" destId="{F37BC238-7CC9-4C29-A8D3-E0E54ADA79D8}" srcOrd="0" destOrd="0" presId="urn:microsoft.com/office/officeart/2005/8/layout/vList2"/>
    <dgm:cxn modelId="{63F5EFE9-7534-41E7-871B-95ECBE1D94FA}" srcId="{8B170B53-0494-4AC0-877F-BC5D80B25FD8}" destId="{3BA29713-C1CA-48D6-A22B-1BF7A88C83DD}" srcOrd="5" destOrd="0" parTransId="{8D7D77F2-4A21-48DC-98AE-1006281658E4}" sibTransId="{D1F648A9-588D-4E0B-9EEC-73960E993320}"/>
    <dgm:cxn modelId="{4A9E07D2-FEC7-40B3-B16F-4E2C00A9BD0F}" type="presOf" srcId="{0EA23170-C2E4-4B55-B1CF-6D733CD22C22}" destId="{51A7B7E4-EAF5-4728-8DD8-278085F51C1D}" srcOrd="0" destOrd="1" presId="urn:microsoft.com/office/officeart/2005/8/layout/vList2"/>
    <dgm:cxn modelId="{61AB388C-DAB5-416B-8EC3-A393C2DBC2F6}" srcId="{8B170B53-0494-4AC0-877F-BC5D80B25FD8}" destId="{E62F2AAA-9009-43E7-A5F6-3096BE6BE174}" srcOrd="7" destOrd="0" parTransId="{F617B29F-B0DA-45D3-9D01-355093FCA4FC}" sibTransId="{7DC2E7D0-48D9-4BA9-A64E-2768C275FD68}"/>
    <dgm:cxn modelId="{A0076175-2617-42B8-9E7F-BB7315012BC9}" type="presOf" srcId="{8B170B53-0494-4AC0-877F-BC5D80B25FD8}" destId="{923B8ACB-B707-48D8-A7EF-C37346B34F3B}" srcOrd="0" destOrd="0" presId="urn:microsoft.com/office/officeart/2005/8/layout/vList2"/>
    <dgm:cxn modelId="{6F7E2C36-E848-4B80-96D4-CB977A3CA488}" srcId="{BA90B976-AA76-49E6-B953-DB09574E39CD}" destId="{7F3D0447-3284-428C-83BE-4F4190E7B79C}" srcOrd="5" destOrd="0" parTransId="{43117FDA-8F2E-4553-90A6-D1A0E63B4CDC}" sibTransId="{0EB78D9C-195F-4810-892C-684AFAD9AE6F}"/>
    <dgm:cxn modelId="{F785A4C6-4626-4B92-BD7F-C6EA30C56A4F}" type="presOf" srcId="{CBC94605-9C8E-48D2-A8BB-37BDE30F3B3C}" destId="{51A7B7E4-EAF5-4728-8DD8-278085F51C1D}" srcOrd="0" destOrd="3" presId="urn:microsoft.com/office/officeart/2005/8/layout/vList2"/>
    <dgm:cxn modelId="{71A41998-95F1-4C6A-84D3-E61B4EEEBDEF}" srcId="{BA90B976-AA76-49E6-B953-DB09574E39CD}" destId="{43ED9479-441A-45DC-B04D-9549944DFC84}" srcOrd="6" destOrd="0" parTransId="{3EB65017-B349-4873-BD27-6BE9514318EF}" sibTransId="{315B86B9-B8DB-4AAB-87FC-B0212CD8C262}"/>
    <dgm:cxn modelId="{288CBAEC-4D43-4FBC-B840-527FA853B3E4}" srcId="{8B170B53-0494-4AC0-877F-BC5D80B25FD8}" destId="{A6F7307E-F8AD-4FF6-8A83-345C0DA36F4C}" srcOrd="1" destOrd="0" parTransId="{FB876EC8-9E2E-4F4A-9D40-4606CFADF753}" sibTransId="{11B121CE-A4D2-4CB2-80DA-85A83189CF0D}"/>
    <dgm:cxn modelId="{6AAE4D47-06FA-4E7A-9A8A-F01CC41E88CA}" srcId="{BA90B976-AA76-49E6-B953-DB09574E39CD}" destId="{CD147E89-6323-428C-BCC1-AF4DC110207B}" srcOrd="2" destOrd="0" parTransId="{BC5C1A02-0AFA-40D2-9848-FAD2CA4815B4}" sibTransId="{2214468F-4865-47C7-B1BE-E9C0DBC62ACA}"/>
    <dgm:cxn modelId="{A4264175-2AB9-41E3-9058-ECE09F29DBCC}" type="presOf" srcId="{BA90B976-AA76-49E6-B953-DB09574E39CD}" destId="{F00F006C-C7C4-42CD-9CB8-5CF64D5740B3}" srcOrd="0" destOrd="0" presId="urn:microsoft.com/office/officeart/2005/8/layout/vList2"/>
    <dgm:cxn modelId="{A929761A-39EB-4910-9863-E30F1F929B29}" srcId="{8B170B53-0494-4AC0-877F-BC5D80B25FD8}" destId="{6C60C174-E7D6-4C3E-B400-B3AC9CBAF8D5}" srcOrd="4" destOrd="0" parTransId="{91BE9BB4-8133-4AF4-84FA-D84B657965DC}" sibTransId="{F45A6A68-E60F-4B27-BBC3-1CAF9EBA97A6}"/>
    <dgm:cxn modelId="{06FD49C8-6890-430A-A593-18DDE41B13BE}" srcId="{8B170B53-0494-4AC0-877F-BC5D80B25FD8}" destId="{FF03A77A-F5A9-4B2C-BBDB-BCF52B1A45EB}" srcOrd="8" destOrd="0" parTransId="{2CA5EC72-B8EE-4800-892C-508CFDA292AD}" sibTransId="{54CC2ACB-A18A-4813-985C-EB5CC03D6BB6}"/>
    <dgm:cxn modelId="{891B90A9-7609-43A9-82CB-9F4EA2B5B466}" type="presOf" srcId="{E62F2AAA-9009-43E7-A5F6-3096BE6BE174}" destId="{00A5ED42-EF09-43DB-A5BA-53901D297151}" srcOrd="0" destOrd="0" presId="urn:microsoft.com/office/officeart/2005/8/layout/vList2"/>
    <dgm:cxn modelId="{0C56E90E-EE72-40D0-9FEF-A32A2B10F610}" srcId="{8B170B53-0494-4AC0-877F-BC5D80B25FD8}" destId="{BA90B976-AA76-49E6-B953-DB09574E39CD}" srcOrd="0" destOrd="0" parTransId="{2ADB6288-0D31-4707-82FE-958B4F7D54E0}" sibTransId="{AA841133-79F9-4EF1-AD3F-6FB25AEA63F1}"/>
    <dgm:cxn modelId="{581B4543-82FC-451C-97AC-C160E6672114}" srcId="{BA90B976-AA76-49E6-B953-DB09574E39CD}" destId="{29363D84-377E-4CE0-A585-776D61E39847}" srcOrd="4" destOrd="0" parTransId="{E67920A8-BDBF-49C9-B9A3-85C32522E88A}" sibTransId="{53B9F879-1A32-490E-AD7F-C62E6AB5F0D3}"/>
    <dgm:cxn modelId="{F3E3BBB0-D383-4484-A8BE-7710D6B37599}" type="presOf" srcId="{CD147E89-6323-428C-BCC1-AF4DC110207B}" destId="{51A7B7E4-EAF5-4728-8DD8-278085F51C1D}" srcOrd="0" destOrd="2" presId="urn:microsoft.com/office/officeart/2005/8/layout/vList2"/>
    <dgm:cxn modelId="{9BE48AD5-3811-44A9-A41E-3EBDD5FFEA71}" type="presOf" srcId="{8618D4AD-EB5B-4392-898D-6DCE8E039AEF}" destId="{51A7B7E4-EAF5-4728-8DD8-278085F51C1D}" srcOrd="0" destOrd="0" presId="urn:microsoft.com/office/officeart/2005/8/layout/vList2"/>
    <dgm:cxn modelId="{3D5805EC-14A8-426D-B114-6754D274BA15}" srcId="{BA90B976-AA76-49E6-B953-DB09574E39CD}" destId="{8618D4AD-EB5B-4392-898D-6DCE8E039AEF}" srcOrd="0" destOrd="0" parTransId="{CC5E4323-C003-4B59-9654-8F7811005CC5}" sibTransId="{8FC9B5E6-6B57-4D98-88E3-28DDD6728266}"/>
    <dgm:cxn modelId="{AD25B32B-959D-4E9B-8C24-B1F394B2A6DD}" srcId="{8B170B53-0494-4AC0-877F-BC5D80B25FD8}" destId="{6862B0F5-3A52-44B6-9FA8-EF2765095651}" srcOrd="3" destOrd="0" parTransId="{06C28B8A-B1A4-433B-81C9-9ABE455D1DAA}" sibTransId="{0334E747-9374-449B-B9B0-A9343A4A0734}"/>
    <dgm:cxn modelId="{F504CDAE-BE1F-4916-88EC-777D00A1B138}" type="presOf" srcId="{FF03A77A-F5A9-4B2C-BBDB-BCF52B1A45EB}" destId="{BCB82DE8-1FB0-4C79-B117-000DF02098C2}" srcOrd="0" destOrd="0" presId="urn:microsoft.com/office/officeart/2005/8/layout/vList2"/>
    <dgm:cxn modelId="{0839FEE1-6483-4B4C-90F4-DAD6D2A115F7}" type="presOf" srcId="{29363D84-377E-4CE0-A585-776D61E39847}" destId="{51A7B7E4-EAF5-4728-8DD8-278085F51C1D}" srcOrd="0" destOrd="4" presId="urn:microsoft.com/office/officeart/2005/8/layout/vList2"/>
    <dgm:cxn modelId="{DF860B22-C865-4FD0-84A5-B162271B5A47}" type="presOf" srcId="{3BA29713-C1CA-48D6-A22B-1BF7A88C83DD}" destId="{64E3A3AE-FA85-4D2E-9E75-069E68562D03}" srcOrd="0" destOrd="0" presId="urn:microsoft.com/office/officeart/2005/8/layout/vList2"/>
    <dgm:cxn modelId="{51AED711-8F7D-4F1B-94FF-17B46E9F461B}" type="presOf" srcId="{4C705608-2464-49BF-B00A-9BB19E30D712}" destId="{098C4DF3-4EB7-42B4-B997-77BB9442AE96}" srcOrd="0" destOrd="0" presId="urn:microsoft.com/office/officeart/2005/8/layout/vList2"/>
    <dgm:cxn modelId="{2B8EA77A-7D3D-443D-99F7-9F35D6965549}" srcId="{BA90B976-AA76-49E6-B953-DB09574E39CD}" destId="{0EA23170-C2E4-4B55-B1CF-6D733CD22C22}" srcOrd="1" destOrd="0" parTransId="{F0835A82-943B-42C8-A684-83601E3A7F9C}" sibTransId="{8F382734-E10C-4EF9-924B-D47BCFFD426E}"/>
    <dgm:cxn modelId="{2E5D0F63-E177-4BE0-9F42-D0CF9A8F3611}" srcId="{8B170B53-0494-4AC0-877F-BC5D80B25FD8}" destId="{A8076B6C-75DF-4B35-842F-BC3FB569C6F8}" srcOrd="2" destOrd="0" parTransId="{2C19B744-E2CE-433F-92E5-CE5C2D53E54F}" sibTransId="{9387F46A-5EEB-4C08-B9CB-ADE81D63E0F4}"/>
    <dgm:cxn modelId="{24AAFAE8-57C8-4320-A520-865FE9B96376}" type="presParOf" srcId="{923B8ACB-B707-48D8-A7EF-C37346B34F3B}" destId="{F00F006C-C7C4-42CD-9CB8-5CF64D5740B3}" srcOrd="0" destOrd="0" presId="urn:microsoft.com/office/officeart/2005/8/layout/vList2"/>
    <dgm:cxn modelId="{93E03176-AEB1-49D8-8C34-4CE370ED6BE7}" type="presParOf" srcId="{923B8ACB-B707-48D8-A7EF-C37346B34F3B}" destId="{51A7B7E4-EAF5-4728-8DD8-278085F51C1D}" srcOrd="1" destOrd="0" presId="urn:microsoft.com/office/officeart/2005/8/layout/vList2"/>
    <dgm:cxn modelId="{755B6576-43F2-4D97-BF19-3A04CA2F1198}" type="presParOf" srcId="{923B8ACB-B707-48D8-A7EF-C37346B34F3B}" destId="{F37BC238-7CC9-4C29-A8D3-E0E54ADA79D8}" srcOrd="2" destOrd="0" presId="urn:microsoft.com/office/officeart/2005/8/layout/vList2"/>
    <dgm:cxn modelId="{68079067-AA8E-4C0F-962E-6E339B32175C}" type="presParOf" srcId="{923B8ACB-B707-48D8-A7EF-C37346B34F3B}" destId="{F1FBABED-17CA-4519-A43B-95BE41BA06EC}" srcOrd="3" destOrd="0" presId="urn:microsoft.com/office/officeart/2005/8/layout/vList2"/>
    <dgm:cxn modelId="{DDB87374-4F3B-46AB-A03C-5680BC1F526E}" type="presParOf" srcId="{923B8ACB-B707-48D8-A7EF-C37346B34F3B}" destId="{070BF59B-6C93-423F-96CF-83409ACB2CBF}" srcOrd="4" destOrd="0" presId="urn:microsoft.com/office/officeart/2005/8/layout/vList2"/>
    <dgm:cxn modelId="{A9FADEEA-A00C-4C2A-A62A-03D010E0BD51}" type="presParOf" srcId="{923B8ACB-B707-48D8-A7EF-C37346B34F3B}" destId="{A3EE6DDC-0ACE-44CD-9710-D2BF07653006}" srcOrd="5" destOrd="0" presId="urn:microsoft.com/office/officeart/2005/8/layout/vList2"/>
    <dgm:cxn modelId="{A7534446-878C-4810-AB79-B8289F195486}" type="presParOf" srcId="{923B8ACB-B707-48D8-A7EF-C37346B34F3B}" destId="{667E6877-A714-4B39-A3C9-108067E58247}" srcOrd="6" destOrd="0" presId="urn:microsoft.com/office/officeart/2005/8/layout/vList2"/>
    <dgm:cxn modelId="{93E3F77C-8A2C-4B47-80CD-7F08373FF2C4}" type="presParOf" srcId="{923B8ACB-B707-48D8-A7EF-C37346B34F3B}" destId="{90F3C040-E623-4844-AE96-AC0FECEAF329}" srcOrd="7" destOrd="0" presId="urn:microsoft.com/office/officeart/2005/8/layout/vList2"/>
    <dgm:cxn modelId="{2B1D0064-65DC-4C17-93F1-20625F44620F}" type="presParOf" srcId="{923B8ACB-B707-48D8-A7EF-C37346B34F3B}" destId="{B8E92869-4DB4-4D87-A0F3-89F67412AEE9}" srcOrd="8" destOrd="0" presId="urn:microsoft.com/office/officeart/2005/8/layout/vList2"/>
    <dgm:cxn modelId="{FF6FAD86-C9D2-4632-8916-AA5A4217E1E8}" type="presParOf" srcId="{923B8ACB-B707-48D8-A7EF-C37346B34F3B}" destId="{C8FB7ABD-B2E1-441B-AD16-92F064DDF3E5}" srcOrd="9" destOrd="0" presId="urn:microsoft.com/office/officeart/2005/8/layout/vList2"/>
    <dgm:cxn modelId="{171BD146-F454-41A8-B81E-309974C518CB}" type="presParOf" srcId="{923B8ACB-B707-48D8-A7EF-C37346B34F3B}" destId="{64E3A3AE-FA85-4D2E-9E75-069E68562D03}" srcOrd="10" destOrd="0" presId="urn:microsoft.com/office/officeart/2005/8/layout/vList2"/>
    <dgm:cxn modelId="{829A76EA-DB5A-40C8-AD6F-309D1C0E8081}" type="presParOf" srcId="{923B8ACB-B707-48D8-A7EF-C37346B34F3B}" destId="{B7A53239-F4DF-4E39-A342-D0671A62E0D9}" srcOrd="11" destOrd="0" presId="urn:microsoft.com/office/officeart/2005/8/layout/vList2"/>
    <dgm:cxn modelId="{47A46152-79AE-4D02-9856-B0A5B732944E}" type="presParOf" srcId="{923B8ACB-B707-48D8-A7EF-C37346B34F3B}" destId="{098C4DF3-4EB7-42B4-B997-77BB9442AE96}" srcOrd="12" destOrd="0" presId="urn:microsoft.com/office/officeart/2005/8/layout/vList2"/>
    <dgm:cxn modelId="{97C85BC0-68DC-4F3F-8F36-CFD9D1A2279F}" type="presParOf" srcId="{923B8ACB-B707-48D8-A7EF-C37346B34F3B}" destId="{ADEF6986-E667-4E21-A59A-5EBA99F19304}" srcOrd="13" destOrd="0" presId="urn:microsoft.com/office/officeart/2005/8/layout/vList2"/>
    <dgm:cxn modelId="{2B23CB05-76FF-4D0A-B0A3-B77CA3BE283F}" type="presParOf" srcId="{923B8ACB-B707-48D8-A7EF-C37346B34F3B}" destId="{00A5ED42-EF09-43DB-A5BA-53901D297151}" srcOrd="14" destOrd="0" presId="urn:microsoft.com/office/officeart/2005/8/layout/vList2"/>
    <dgm:cxn modelId="{CF70BEE7-0E6F-45CE-BB19-FD6F6172B24A}" type="presParOf" srcId="{923B8ACB-B707-48D8-A7EF-C37346B34F3B}" destId="{3E40B245-13BA-451B-AB3B-2B34062D01F4}" srcOrd="15" destOrd="0" presId="urn:microsoft.com/office/officeart/2005/8/layout/vList2"/>
    <dgm:cxn modelId="{B36CEE5E-7F72-4238-B78D-F583E040B0B8}" type="presParOf" srcId="{923B8ACB-B707-48D8-A7EF-C37346B34F3B}" destId="{BCB82DE8-1FB0-4C79-B117-000DF02098C2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315633-9644-4BFA-9A7B-6F8D1F4E5A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5250496-1729-4A62-A3BA-DCA2DC517502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algn="ctr" rtl="0"/>
          <a:r>
            <a:rPr lang="es-MX" sz="1600" b="1" u="none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http://www.transparencia.udg.mx/</a:t>
          </a:r>
          <a:endParaRPr lang="es-MX" sz="1600" b="1" u="none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6071340D-944F-4F97-AB73-3CDBB57E3637}" type="parTrans" cxnId="{71560C97-AD3D-4B56-8979-59D73875E402}">
      <dgm:prSet/>
      <dgm:spPr/>
      <dgm:t>
        <a:bodyPr/>
        <a:lstStyle/>
        <a:p>
          <a:endParaRPr lang="es-MX"/>
        </a:p>
      </dgm:t>
    </dgm:pt>
    <dgm:pt modelId="{42354A0B-09C0-40FC-9D9C-2662DA1C9546}" type="sibTrans" cxnId="{71560C97-AD3D-4B56-8979-59D73875E402}">
      <dgm:prSet/>
      <dgm:spPr/>
      <dgm:t>
        <a:bodyPr/>
        <a:lstStyle/>
        <a:p>
          <a:endParaRPr lang="es-MX"/>
        </a:p>
      </dgm:t>
    </dgm:pt>
    <dgm:pt modelId="{B6474BED-3D81-4212-B85B-564B470A728A}" type="pres">
      <dgm:prSet presAssocID="{70315633-9644-4BFA-9A7B-6F8D1F4E5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2D044E3-4A8A-405C-9D5F-46D10145475C}" type="pres">
      <dgm:prSet presAssocID="{05250496-1729-4A62-A3BA-DCA2DC517502}" presName="parentText" presStyleLbl="node1" presStyleIdx="0" presStyleCnt="1" custLinFactNeighborX="-4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1560C97-AD3D-4B56-8979-59D73875E402}" srcId="{70315633-9644-4BFA-9A7B-6F8D1F4E5AA2}" destId="{05250496-1729-4A62-A3BA-DCA2DC517502}" srcOrd="0" destOrd="0" parTransId="{6071340D-944F-4F97-AB73-3CDBB57E3637}" sibTransId="{42354A0B-09C0-40FC-9D9C-2662DA1C9546}"/>
    <dgm:cxn modelId="{DCAA7F24-EE02-402B-8069-2FAAB5B58391}" type="presOf" srcId="{70315633-9644-4BFA-9A7B-6F8D1F4E5AA2}" destId="{B6474BED-3D81-4212-B85B-564B470A728A}" srcOrd="0" destOrd="0" presId="urn:microsoft.com/office/officeart/2005/8/layout/vList2"/>
    <dgm:cxn modelId="{EB28DD5F-D16C-40A7-9A1E-D73F6C3EDEF3}" type="presOf" srcId="{05250496-1729-4A62-A3BA-DCA2DC517502}" destId="{32D044E3-4A8A-405C-9D5F-46D10145475C}" srcOrd="0" destOrd="0" presId="urn:microsoft.com/office/officeart/2005/8/layout/vList2"/>
    <dgm:cxn modelId="{929B061A-58A8-414D-9637-FD9DB9FFB6FC}" type="presParOf" srcId="{B6474BED-3D81-4212-B85B-564B470A728A}" destId="{32D044E3-4A8A-405C-9D5F-46D1014547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5220348-EE6A-47D2-8EAE-C4993CC172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78AA7F6-547D-4244-8AB4-66BD47753FFC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s-MX" sz="1200" b="1" dirty="0" smtClean="0">
              <a:solidFill>
                <a:schemeClr val="tx1"/>
              </a:solidFill>
            </a:rPr>
            <a:t>Es información pública fundamental de las universidades públicas con autonomía:</a:t>
          </a:r>
          <a:endParaRPr lang="es-MX" sz="1200" b="1" dirty="0">
            <a:solidFill>
              <a:schemeClr val="tx1"/>
            </a:solidFill>
          </a:endParaRPr>
        </a:p>
      </dgm:t>
    </dgm:pt>
    <dgm:pt modelId="{02BBC027-D0C0-4372-9F54-8C135360211E}" type="parTrans" cxnId="{7B0E8817-5F24-43B6-8615-D8C0832B2D7C}">
      <dgm:prSet/>
      <dgm:spPr/>
      <dgm:t>
        <a:bodyPr/>
        <a:lstStyle/>
        <a:p>
          <a:endParaRPr lang="es-MX" sz="1200"/>
        </a:p>
      </dgm:t>
    </dgm:pt>
    <dgm:pt modelId="{68FCFF0A-8985-424E-8101-AAE865B7A808}" type="sibTrans" cxnId="{7B0E8817-5F24-43B6-8615-D8C0832B2D7C}">
      <dgm:prSet/>
      <dgm:spPr/>
      <dgm:t>
        <a:bodyPr/>
        <a:lstStyle/>
        <a:p>
          <a:endParaRPr lang="es-MX" sz="1200"/>
        </a:p>
      </dgm:t>
    </dgm:pt>
    <dgm:pt modelId="{FE3719A6-4EB9-4477-9CEB-A6B1193CE28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sz="1200" b="1" smtClean="0"/>
            <a:t>I. La obligatoria para todos los sujetos obligados</a:t>
          </a:r>
          <a:endParaRPr lang="es-MX" sz="1200" b="1"/>
        </a:p>
      </dgm:t>
    </dgm:pt>
    <dgm:pt modelId="{3834505F-70D9-47CE-A226-E407727E6254}" type="parTrans" cxnId="{B2796C62-87AC-4A42-B820-EAEF84B3FF59}">
      <dgm:prSet/>
      <dgm:spPr/>
      <dgm:t>
        <a:bodyPr/>
        <a:lstStyle/>
        <a:p>
          <a:endParaRPr lang="es-MX" sz="1200"/>
        </a:p>
      </dgm:t>
    </dgm:pt>
    <dgm:pt modelId="{1B8210E3-BAFC-41B9-91E2-BFF48CB0BAC1}" type="sibTrans" cxnId="{B2796C62-87AC-4A42-B820-EAEF84B3FF59}">
      <dgm:prSet/>
      <dgm:spPr/>
      <dgm:t>
        <a:bodyPr/>
        <a:lstStyle/>
        <a:p>
          <a:endParaRPr lang="es-MX" sz="1200"/>
        </a:p>
      </dgm:t>
    </dgm:pt>
    <dgm:pt modelId="{BDBA5ADA-A4C9-4CD4-8302-C171E474363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sz="1200" b="1" dirty="0" smtClean="0"/>
            <a:t>II. Los planes y programas de estudio con las áreas de conocimiento, el perfil profesional de quien cursa el plan de estudios, la duración del programa con las asignaturas y su valor en créditos</a:t>
          </a:r>
          <a:endParaRPr lang="es-MX" sz="1200" b="1" dirty="0"/>
        </a:p>
      </dgm:t>
    </dgm:pt>
    <dgm:pt modelId="{AD9646BE-4651-430F-9A72-C01D4458CB59}" type="parTrans" cxnId="{B8772570-BDE3-43D7-90B7-C5FCB90C34C9}">
      <dgm:prSet/>
      <dgm:spPr/>
      <dgm:t>
        <a:bodyPr/>
        <a:lstStyle/>
        <a:p>
          <a:endParaRPr lang="es-MX" sz="1200"/>
        </a:p>
      </dgm:t>
    </dgm:pt>
    <dgm:pt modelId="{EA09E0A1-4131-4B68-AA7B-2BC78485A43C}" type="sibTrans" cxnId="{B8772570-BDE3-43D7-90B7-C5FCB90C34C9}">
      <dgm:prSet/>
      <dgm:spPr/>
      <dgm:t>
        <a:bodyPr/>
        <a:lstStyle/>
        <a:p>
          <a:endParaRPr lang="es-MX" sz="1200"/>
        </a:p>
      </dgm:t>
    </dgm:pt>
    <dgm:pt modelId="{58F0DDB3-36F4-429F-9134-F7EEC056601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sz="1200" b="1" smtClean="0"/>
            <a:t>III. Toda la información relacionada con sus procedimientos administrativos</a:t>
          </a:r>
          <a:endParaRPr lang="es-MX" sz="1200" b="1"/>
        </a:p>
      </dgm:t>
    </dgm:pt>
    <dgm:pt modelId="{A50A645A-D943-4373-A8D7-9DFFFE076FC2}" type="parTrans" cxnId="{54297978-680E-4B67-A37E-A54B63458AB7}">
      <dgm:prSet/>
      <dgm:spPr/>
      <dgm:t>
        <a:bodyPr/>
        <a:lstStyle/>
        <a:p>
          <a:endParaRPr lang="es-MX" sz="1200"/>
        </a:p>
      </dgm:t>
    </dgm:pt>
    <dgm:pt modelId="{E6730760-D9E2-402F-9F74-FD149AAEA3CD}" type="sibTrans" cxnId="{54297978-680E-4B67-A37E-A54B63458AB7}">
      <dgm:prSet/>
      <dgm:spPr/>
      <dgm:t>
        <a:bodyPr/>
        <a:lstStyle/>
        <a:p>
          <a:endParaRPr lang="es-MX" sz="1200"/>
        </a:p>
      </dgm:t>
    </dgm:pt>
    <dgm:pt modelId="{9F56FDDE-BCC7-4F79-8FC8-9172B07BA20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sz="1200" b="1" smtClean="0"/>
            <a:t>IV. La remuneración de los profesores, incluyendo los estímulos al desempeño, nivel y monto</a:t>
          </a:r>
          <a:endParaRPr lang="es-MX" sz="1200" b="1"/>
        </a:p>
      </dgm:t>
    </dgm:pt>
    <dgm:pt modelId="{F4F19EF0-813C-4503-ACA7-944502584508}" type="parTrans" cxnId="{8130E70B-F792-42CD-ABF8-C0668857BED3}">
      <dgm:prSet/>
      <dgm:spPr/>
      <dgm:t>
        <a:bodyPr/>
        <a:lstStyle/>
        <a:p>
          <a:endParaRPr lang="es-MX" sz="1200"/>
        </a:p>
      </dgm:t>
    </dgm:pt>
    <dgm:pt modelId="{7196C8F5-C3BD-4FF8-AA28-567FCD5BA5AC}" type="sibTrans" cxnId="{8130E70B-F792-42CD-ABF8-C0668857BED3}">
      <dgm:prSet/>
      <dgm:spPr/>
      <dgm:t>
        <a:bodyPr/>
        <a:lstStyle/>
        <a:p>
          <a:endParaRPr lang="es-MX" sz="1200"/>
        </a:p>
      </dgm:t>
    </dgm:pt>
    <dgm:pt modelId="{80A7B80B-EE88-4CBD-B30F-3B66152597BB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sz="1200" b="1" dirty="0" smtClean="0"/>
            <a:t>V. La lista con los profesores con licencia o en año sabático</a:t>
          </a:r>
          <a:endParaRPr lang="es-MX" sz="1200" b="1" dirty="0"/>
        </a:p>
      </dgm:t>
    </dgm:pt>
    <dgm:pt modelId="{4EF65A0F-3C4B-47C2-9BCE-BD97031A13EA}" type="parTrans" cxnId="{9B8B0465-F09D-4F74-8F98-695A77F52537}">
      <dgm:prSet/>
      <dgm:spPr/>
      <dgm:t>
        <a:bodyPr/>
        <a:lstStyle/>
        <a:p>
          <a:endParaRPr lang="es-MX" sz="1200"/>
        </a:p>
      </dgm:t>
    </dgm:pt>
    <dgm:pt modelId="{4225A46A-1BBE-4A6F-9BFF-C5E6995AF51A}" type="sibTrans" cxnId="{9B8B0465-F09D-4F74-8F98-695A77F52537}">
      <dgm:prSet/>
      <dgm:spPr/>
      <dgm:t>
        <a:bodyPr/>
        <a:lstStyle/>
        <a:p>
          <a:endParaRPr lang="es-MX" sz="1200"/>
        </a:p>
      </dgm:t>
    </dgm:pt>
    <dgm:pt modelId="{D99D6F92-2A72-4827-90B6-5E462BB1267F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sz="1200" b="1" dirty="0" smtClean="0"/>
            <a:t>VI. El listado de las becas y apoyos que otorgan, así como los procedimientos y requisitos para obtenerlos</a:t>
          </a:r>
          <a:endParaRPr lang="es-MX" sz="1200" b="1" dirty="0"/>
        </a:p>
      </dgm:t>
    </dgm:pt>
    <dgm:pt modelId="{15C5C97F-AC80-4B19-9F98-EE96CC344DCB}" type="parTrans" cxnId="{9E770F2F-B8C4-4638-8430-CDE8085D2203}">
      <dgm:prSet/>
      <dgm:spPr/>
      <dgm:t>
        <a:bodyPr/>
        <a:lstStyle/>
        <a:p>
          <a:endParaRPr lang="es-MX" sz="1200"/>
        </a:p>
      </dgm:t>
    </dgm:pt>
    <dgm:pt modelId="{588B7ED7-0818-4DBB-AC91-80D8F8119713}" type="sibTrans" cxnId="{9E770F2F-B8C4-4638-8430-CDE8085D2203}">
      <dgm:prSet/>
      <dgm:spPr/>
      <dgm:t>
        <a:bodyPr/>
        <a:lstStyle/>
        <a:p>
          <a:endParaRPr lang="es-MX" sz="1200"/>
        </a:p>
      </dgm:t>
    </dgm:pt>
    <dgm:pt modelId="{C73FE539-9DE2-4B75-B6FC-3FB59DCD7AA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sz="1200" b="1" smtClean="0"/>
            <a:t>VII. Las convocatorias de los concursos de oposición</a:t>
          </a:r>
          <a:endParaRPr lang="es-MX" sz="1200" b="1"/>
        </a:p>
      </dgm:t>
    </dgm:pt>
    <dgm:pt modelId="{3384A041-CC5D-4689-8F91-3C21BD240643}" type="parTrans" cxnId="{056C29C4-7271-4591-9138-6A222823119D}">
      <dgm:prSet/>
      <dgm:spPr/>
      <dgm:t>
        <a:bodyPr/>
        <a:lstStyle/>
        <a:p>
          <a:endParaRPr lang="es-MX" sz="1200"/>
        </a:p>
      </dgm:t>
    </dgm:pt>
    <dgm:pt modelId="{23721A45-4ACE-4B32-B5B5-3015C9177465}" type="sibTrans" cxnId="{056C29C4-7271-4591-9138-6A222823119D}">
      <dgm:prSet/>
      <dgm:spPr/>
      <dgm:t>
        <a:bodyPr/>
        <a:lstStyle/>
        <a:p>
          <a:endParaRPr lang="es-MX" sz="1200"/>
        </a:p>
      </dgm:t>
    </dgm:pt>
    <dgm:pt modelId="{174669E1-FB1E-46A9-AD63-5130FFB3955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sz="1200" b="1" smtClean="0"/>
            <a:t>VIII. La información relativa a los procesos de selección de los consejos</a:t>
          </a:r>
          <a:endParaRPr lang="es-MX" sz="1200" b="1"/>
        </a:p>
      </dgm:t>
    </dgm:pt>
    <dgm:pt modelId="{2F177AAB-C1AA-4279-8936-0CBA94804BEE}" type="parTrans" cxnId="{31736534-69F7-4908-ACDE-13602FC13072}">
      <dgm:prSet/>
      <dgm:spPr/>
      <dgm:t>
        <a:bodyPr/>
        <a:lstStyle/>
        <a:p>
          <a:endParaRPr lang="es-MX" sz="1200"/>
        </a:p>
      </dgm:t>
    </dgm:pt>
    <dgm:pt modelId="{FCD0B897-7B8F-4DB2-AFB7-45F6920BF3FB}" type="sibTrans" cxnId="{31736534-69F7-4908-ACDE-13602FC13072}">
      <dgm:prSet/>
      <dgm:spPr/>
      <dgm:t>
        <a:bodyPr/>
        <a:lstStyle/>
        <a:p>
          <a:endParaRPr lang="es-MX" sz="1200"/>
        </a:p>
      </dgm:t>
    </dgm:pt>
    <dgm:pt modelId="{BCB67377-52D0-4295-A650-E9841FE22D0D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sz="1200" b="1" smtClean="0"/>
            <a:t>IX. Resultado de las evaluaciones del cuerpo docente</a:t>
          </a:r>
          <a:endParaRPr lang="es-MX" sz="1200" b="1"/>
        </a:p>
      </dgm:t>
    </dgm:pt>
    <dgm:pt modelId="{956DA45B-1767-41D4-8F04-27D946A181D8}" type="parTrans" cxnId="{1FB800AD-0E90-443A-9DE2-FC0385A522A9}">
      <dgm:prSet/>
      <dgm:spPr/>
      <dgm:t>
        <a:bodyPr/>
        <a:lstStyle/>
        <a:p>
          <a:endParaRPr lang="es-MX" sz="1200"/>
        </a:p>
      </dgm:t>
    </dgm:pt>
    <dgm:pt modelId="{AF055A42-3808-4A7B-9825-5CB1317A6587}" type="sibTrans" cxnId="{1FB800AD-0E90-443A-9DE2-FC0385A522A9}">
      <dgm:prSet/>
      <dgm:spPr/>
      <dgm:t>
        <a:bodyPr/>
        <a:lstStyle/>
        <a:p>
          <a:endParaRPr lang="es-MX" sz="1200"/>
        </a:p>
      </dgm:t>
    </dgm:pt>
    <dgm:pt modelId="{B4E84395-9349-4D12-9BB6-6982A869ED1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sz="1200" b="1" smtClean="0"/>
            <a:t>X. El listado de instituciones incorporadas y requisitos de incorporación</a:t>
          </a:r>
          <a:endParaRPr lang="es-MX" sz="1200" b="1"/>
        </a:p>
      </dgm:t>
    </dgm:pt>
    <dgm:pt modelId="{81DD88E3-03C9-4C32-8CC0-0010E020F26F}" type="parTrans" cxnId="{B3E83005-B47D-4495-8580-C805124463A3}">
      <dgm:prSet/>
      <dgm:spPr/>
      <dgm:t>
        <a:bodyPr/>
        <a:lstStyle/>
        <a:p>
          <a:endParaRPr lang="es-MX" sz="1200"/>
        </a:p>
      </dgm:t>
    </dgm:pt>
    <dgm:pt modelId="{1B8B77AE-A960-4BAA-8820-FEA9CB12DBE2}" type="sibTrans" cxnId="{B3E83005-B47D-4495-8580-C805124463A3}">
      <dgm:prSet/>
      <dgm:spPr/>
      <dgm:t>
        <a:bodyPr/>
        <a:lstStyle/>
        <a:p>
          <a:endParaRPr lang="es-MX" sz="1200"/>
        </a:p>
      </dgm:t>
    </dgm:pt>
    <dgm:pt modelId="{DB1077F6-F827-4436-86F5-FE048617929F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sz="1200" b="1" smtClean="0"/>
            <a:t>XI. La información respecto a las empresas u organismos parauniversitarios.</a:t>
          </a:r>
          <a:endParaRPr lang="es-MX" sz="1200" b="1"/>
        </a:p>
      </dgm:t>
    </dgm:pt>
    <dgm:pt modelId="{88C7CD0A-1491-4EA3-B3C4-38A02F273634}" type="parTrans" cxnId="{3B177D97-E22B-4F6A-8A11-34617F38E9F5}">
      <dgm:prSet/>
      <dgm:spPr/>
      <dgm:t>
        <a:bodyPr/>
        <a:lstStyle/>
        <a:p>
          <a:endParaRPr lang="es-MX" sz="1200"/>
        </a:p>
      </dgm:t>
    </dgm:pt>
    <dgm:pt modelId="{03A027B5-4001-4032-956A-168857F3A57E}" type="sibTrans" cxnId="{3B177D97-E22B-4F6A-8A11-34617F38E9F5}">
      <dgm:prSet/>
      <dgm:spPr/>
      <dgm:t>
        <a:bodyPr/>
        <a:lstStyle/>
        <a:p>
          <a:endParaRPr lang="es-MX" sz="1200"/>
        </a:p>
      </dgm:t>
    </dgm:pt>
    <dgm:pt modelId="{382B9B1D-7026-4DCE-B219-5B8FBF9D7B79}" type="pres">
      <dgm:prSet presAssocID="{45220348-EE6A-47D2-8EAE-C4993CC172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87D5484-697B-469B-A0C1-797E9239EB67}" type="pres">
      <dgm:prSet presAssocID="{578AA7F6-547D-4244-8AB4-66BD47753FFC}" presName="parentText" presStyleLbl="node1" presStyleIdx="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9791FF-AC7B-4FED-AAA0-A344E88477EE}" type="pres">
      <dgm:prSet presAssocID="{68FCFF0A-8985-424E-8101-AAE865B7A808}" presName="spacer" presStyleCnt="0"/>
      <dgm:spPr/>
    </dgm:pt>
    <dgm:pt modelId="{62B53F32-E3F6-4F1C-ADB7-323ADABFF366}" type="pres">
      <dgm:prSet presAssocID="{FE3719A6-4EB9-4477-9CEB-A6B1193CE283}" presName="parentText" presStyleLbl="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75139E-B134-4D8F-843B-538E3CE6EB25}" type="pres">
      <dgm:prSet presAssocID="{1B8210E3-BAFC-41B9-91E2-BFF48CB0BAC1}" presName="spacer" presStyleCnt="0"/>
      <dgm:spPr/>
    </dgm:pt>
    <dgm:pt modelId="{DB3DF653-C5FA-4BD7-869A-AA2A970A1E3F}" type="pres">
      <dgm:prSet presAssocID="{BDBA5ADA-A4C9-4CD4-8302-C171E4743637}" presName="parentText" presStyleLbl="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B41BF1-EF8E-4DB3-BE65-C967F05C4689}" type="pres">
      <dgm:prSet presAssocID="{EA09E0A1-4131-4B68-AA7B-2BC78485A43C}" presName="spacer" presStyleCnt="0"/>
      <dgm:spPr/>
    </dgm:pt>
    <dgm:pt modelId="{CE1E38A9-8C44-4130-B312-1E72394FEA8A}" type="pres">
      <dgm:prSet presAssocID="{58F0DDB3-36F4-429F-9134-F7EEC0566016}" presName="parentText" presStyleLbl="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7DA044-F78C-4BF7-B00E-F8CF1227E81A}" type="pres">
      <dgm:prSet presAssocID="{E6730760-D9E2-402F-9F74-FD149AAEA3CD}" presName="spacer" presStyleCnt="0"/>
      <dgm:spPr/>
    </dgm:pt>
    <dgm:pt modelId="{522ABF76-7E85-481D-9E5F-E3F214CE01AF}" type="pres">
      <dgm:prSet presAssocID="{9F56FDDE-BCC7-4F79-8FC8-9172B07BA20E}" presName="parentText" presStyleLbl="node1" presStyleIdx="4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21C789-C2FC-4CAF-938F-DA06BBA5732E}" type="pres">
      <dgm:prSet presAssocID="{7196C8F5-C3BD-4FF8-AA28-567FCD5BA5AC}" presName="spacer" presStyleCnt="0"/>
      <dgm:spPr/>
    </dgm:pt>
    <dgm:pt modelId="{FDA8A7C6-C2E7-4B5B-8DAD-8BCDC15C4FB7}" type="pres">
      <dgm:prSet presAssocID="{80A7B80B-EE88-4CBD-B30F-3B66152597BB}" presName="parentText" presStyleLbl="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6EA2BB-4288-450E-AB5E-DEA30FCE560C}" type="pres">
      <dgm:prSet presAssocID="{4225A46A-1BBE-4A6F-9BFF-C5E6995AF51A}" presName="spacer" presStyleCnt="0"/>
      <dgm:spPr/>
    </dgm:pt>
    <dgm:pt modelId="{E5123153-069D-436B-A36F-C897BEC2C259}" type="pres">
      <dgm:prSet presAssocID="{D99D6F92-2A72-4827-90B6-5E462BB1267F}" presName="parentText" presStyleLbl="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8D0ED7-3AF0-431C-85CB-B745618ABCED}" type="pres">
      <dgm:prSet presAssocID="{588B7ED7-0818-4DBB-AC91-80D8F8119713}" presName="spacer" presStyleCnt="0"/>
      <dgm:spPr/>
    </dgm:pt>
    <dgm:pt modelId="{2DBF87A3-DD9D-4A3F-977E-4461BBE1B9E7}" type="pres">
      <dgm:prSet presAssocID="{C73FE539-9DE2-4B75-B6FC-3FB59DCD7AA3}" presName="parentText" presStyleLbl="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718533-AE88-47E2-9837-2F9677723CF1}" type="pres">
      <dgm:prSet presAssocID="{23721A45-4ACE-4B32-B5B5-3015C9177465}" presName="spacer" presStyleCnt="0"/>
      <dgm:spPr/>
    </dgm:pt>
    <dgm:pt modelId="{338BDE6E-A05F-4CCF-A820-C3F219688966}" type="pres">
      <dgm:prSet presAssocID="{174669E1-FB1E-46A9-AD63-5130FFB39555}" presName="parentText" presStyleLbl="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F43F9F-66B7-4D61-88E5-FF6258CC1441}" type="pres">
      <dgm:prSet presAssocID="{FCD0B897-7B8F-4DB2-AFB7-45F6920BF3FB}" presName="spacer" presStyleCnt="0"/>
      <dgm:spPr/>
    </dgm:pt>
    <dgm:pt modelId="{E5B3735E-5DA6-4DDA-99C2-56216EB49675}" type="pres">
      <dgm:prSet presAssocID="{BCB67377-52D0-4295-A650-E9841FE22D0D}" presName="parentText" presStyleLbl="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6C40605-CD9E-44D3-B93D-27EF2DA315E7}" type="pres">
      <dgm:prSet presAssocID="{AF055A42-3808-4A7B-9825-5CB1317A6587}" presName="spacer" presStyleCnt="0"/>
      <dgm:spPr/>
    </dgm:pt>
    <dgm:pt modelId="{1E27D256-8CF0-4143-AC83-266D1EC1FEB8}" type="pres">
      <dgm:prSet presAssocID="{B4E84395-9349-4D12-9BB6-6982A869ED1E}" presName="parentText" presStyleLbl="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A9FF98-92AA-4806-BD1D-D9517235B89E}" type="pres">
      <dgm:prSet presAssocID="{1B8B77AE-A960-4BAA-8820-FEA9CB12DBE2}" presName="spacer" presStyleCnt="0"/>
      <dgm:spPr/>
    </dgm:pt>
    <dgm:pt modelId="{F3482D22-34A1-4E85-BBBE-E01971060E61}" type="pres">
      <dgm:prSet presAssocID="{DB1077F6-F827-4436-86F5-FE048617929F}" presName="parentText" presStyleLbl="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B177D97-E22B-4F6A-8A11-34617F38E9F5}" srcId="{45220348-EE6A-47D2-8EAE-C4993CC17266}" destId="{DB1077F6-F827-4436-86F5-FE048617929F}" srcOrd="11" destOrd="0" parTransId="{88C7CD0A-1491-4EA3-B3C4-38A02F273634}" sibTransId="{03A027B5-4001-4032-956A-168857F3A57E}"/>
    <dgm:cxn modelId="{D27AAAA8-4917-4BEC-87F3-7745B8254D2B}" type="presOf" srcId="{BDBA5ADA-A4C9-4CD4-8302-C171E4743637}" destId="{DB3DF653-C5FA-4BD7-869A-AA2A970A1E3F}" srcOrd="0" destOrd="0" presId="urn:microsoft.com/office/officeart/2005/8/layout/vList2"/>
    <dgm:cxn modelId="{1979629E-D5B3-4D61-81B9-FD443404588B}" type="presOf" srcId="{D99D6F92-2A72-4827-90B6-5E462BB1267F}" destId="{E5123153-069D-436B-A36F-C897BEC2C259}" srcOrd="0" destOrd="0" presId="urn:microsoft.com/office/officeart/2005/8/layout/vList2"/>
    <dgm:cxn modelId="{7958A0BD-9002-4B5D-9A09-B064B041B0DE}" type="presOf" srcId="{9F56FDDE-BCC7-4F79-8FC8-9172B07BA20E}" destId="{522ABF76-7E85-481D-9E5F-E3F214CE01AF}" srcOrd="0" destOrd="0" presId="urn:microsoft.com/office/officeart/2005/8/layout/vList2"/>
    <dgm:cxn modelId="{A950BCCC-13D3-42AA-94B9-13587E26E3A0}" type="presOf" srcId="{578AA7F6-547D-4244-8AB4-66BD47753FFC}" destId="{487D5484-697B-469B-A0C1-797E9239EB67}" srcOrd="0" destOrd="0" presId="urn:microsoft.com/office/officeart/2005/8/layout/vList2"/>
    <dgm:cxn modelId="{B3E83005-B47D-4495-8580-C805124463A3}" srcId="{45220348-EE6A-47D2-8EAE-C4993CC17266}" destId="{B4E84395-9349-4D12-9BB6-6982A869ED1E}" srcOrd="10" destOrd="0" parTransId="{81DD88E3-03C9-4C32-8CC0-0010E020F26F}" sibTransId="{1B8B77AE-A960-4BAA-8820-FEA9CB12DBE2}"/>
    <dgm:cxn modelId="{F1D78196-79E6-4852-9A0B-DC4C52ED966F}" type="presOf" srcId="{B4E84395-9349-4D12-9BB6-6982A869ED1E}" destId="{1E27D256-8CF0-4143-AC83-266D1EC1FEB8}" srcOrd="0" destOrd="0" presId="urn:microsoft.com/office/officeart/2005/8/layout/vList2"/>
    <dgm:cxn modelId="{056C29C4-7271-4591-9138-6A222823119D}" srcId="{45220348-EE6A-47D2-8EAE-C4993CC17266}" destId="{C73FE539-9DE2-4B75-B6FC-3FB59DCD7AA3}" srcOrd="7" destOrd="0" parTransId="{3384A041-CC5D-4689-8F91-3C21BD240643}" sibTransId="{23721A45-4ACE-4B32-B5B5-3015C9177465}"/>
    <dgm:cxn modelId="{B2796C62-87AC-4A42-B820-EAEF84B3FF59}" srcId="{45220348-EE6A-47D2-8EAE-C4993CC17266}" destId="{FE3719A6-4EB9-4477-9CEB-A6B1193CE283}" srcOrd="1" destOrd="0" parTransId="{3834505F-70D9-47CE-A226-E407727E6254}" sibTransId="{1B8210E3-BAFC-41B9-91E2-BFF48CB0BAC1}"/>
    <dgm:cxn modelId="{B8772570-BDE3-43D7-90B7-C5FCB90C34C9}" srcId="{45220348-EE6A-47D2-8EAE-C4993CC17266}" destId="{BDBA5ADA-A4C9-4CD4-8302-C171E4743637}" srcOrd="2" destOrd="0" parTransId="{AD9646BE-4651-430F-9A72-C01D4458CB59}" sibTransId="{EA09E0A1-4131-4B68-AA7B-2BC78485A43C}"/>
    <dgm:cxn modelId="{54297978-680E-4B67-A37E-A54B63458AB7}" srcId="{45220348-EE6A-47D2-8EAE-C4993CC17266}" destId="{58F0DDB3-36F4-429F-9134-F7EEC0566016}" srcOrd="3" destOrd="0" parTransId="{A50A645A-D943-4373-A8D7-9DFFFE076FC2}" sibTransId="{E6730760-D9E2-402F-9F74-FD149AAEA3CD}"/>
    <dgm:cxn modelId="{9B8B0465-F09D-4F74-8F98-695A77F52537}" srcId="{45220348-EE6A-47D2-8EAE-C4993CC17266}" destId="{80A7B80B-EE88-4CBD-B30F-3B66152597BB}" srcOrd="5" destOrd="0" parTransId="{4EF65A0F-3C4B-47C2-9BCE-BD97031A13EA}" sibTransId="{4225A46A-1BBE-4A6F-9BFF-C5E6995AF51A}"/>
    <dgm:cxn modelId="{4346DD3A-B356-44A4-B6F6-D2BA0F3B9227}" type="presOf" srcId="{DB1077F6-F827-4436-86F5-FE048617929F}" destId="{F3482D22-34A1-4E85-BBBE-E01971060E61}" srcOrd="0" destOrd="0" presId="urn:microsoft.com/office/officeart/2005/8/layout/vList2"/>
    <dgm:cxn modelId="{23C4B15B-5234-489D-8011-569B0A843156}" type="presOf" srcId="{BCB67377-52D0-4295-A650-E9841FE22D0D}" destId="{E5B3735E-5DA6-4DDA-99C2-56216EB49675}" srcOrd="0" destOrd="0" presId="urn:microsoft.com/office/officeart/2005/8/layout/vList2"/>
    <dgm:cxn modelId="{56D3DA0D-2152-4BF5-9B13-2A014ECBC508}" type="presOf" srcId="{FE3719A6-4EB9-4477-9CEB-A6B1193CE283}" destId="{62B53F32-E3F6-4F1C-ADB7-323ADABFF366}" srcOrd="0" destOrd="0" presId="urn:microsoft.com/office/officeart/2005/8/layout/vList2"/>
    <dgm:cxn modelId="{1D6DDC89-2ABA-4612-A670-3119BC1EE8FA}" type="presOf" srcId="{80A7B80B-EE88-4CBD-B30F-3B66152597BB}" destId="{FDA8A7C6-C2E7-4B5B-8DAD-8BCDC15C4FB7}" srcOrd="0" destOrd="0" presId="urn:microsoft.com/office/officeart/2005/8/layout/vList2"/>
    <dgm:cxn modelId="{8130E70B-F792-42CD-ABF8-C0668857BED3}" srcId="{45220348-EE6A-47D2-8EAE-C4993CC17266}" destId="{9F56FDDE-BCC7-4F79-8FC8-9172B07BA20E}" srcOrd="4" destOrd="0" parTransId="{F4F19EF0-813C-4503-ACA7-944502584508}" sibTransId="{7196C8F5-C3BD-4FF8-AA28-567FCD5BA5AC}"/>
    <dgm:cxn modelId="{1FB800AD-0E90-443A-9DE2-FC0385A522A9}" srcId="{45220348-EE6A-47D2-8EAE-C4993CC17266}" destId="{BCB67377-52D0-4295-A650-E9841FE22D0D}" srcOrd="9" destOrd="0" parTransId="{956DA45B-1767-41D4-8F04-27D946A181D8}" sibTransId="{AF055A42-3808-4A7B-9825-5CB1317A6587}"/>
    <dgm:cxn modelId="{BEE79F5B-850A-454C-BDCB-41F1919DC750}" type="presOf" srcId="{58F0DDB3-36F4-429F-9134-F7EEC0566016}" destId="{CE1E38A9-8C44-4130-B312-1E72394FEA8A}" srcOrd="0" destOrd="0" presId="urn:microsoft.com/office/officeart/2005/8/layout/vList2"/>
    <dgm:cxn modelId="{2FD5A709-9862-4C0E-84D9-02BCF0B5396F}" type="presOf" srcId="{45220348-EE6A-47D2-8EAE-C4993CC17266}" destId="{382B9B1D-7026-4DCE-B219-5B8FBF9D7B79}" srcOrd="0" destOrd="0" presId="urn:microsoft.com/office/officeart/2005/8/layout/vList2"/>
    <dgm:cxn modelId="{7B0E8817-5F24-43B6-8615-D8C0832B2D7C}" srcId="{45220348-EE6A-47D2-8EAE-C4993CC17266}" destId="{578AA7F6-547D-4244-8AB4-66BD47753FFC}" srcOrd="0" destOrd="0" parTransId="{02BBC027-D0C0-4372-9F54-8C135360211E}" sibTransId="{68FCFF0A-8985-424E-8101-AAE865B7A808}"/>
    <dgm:cxn modelId="{7753EF17-A303-4010-A5EE-DB2BF8983EF9}" type="presOf" srcId="{C73FE539-9DE2-4B75-B6FC-3FB59DCD7AA3}" destId="{2DBF87A3-DD9D-4A3F-977E-4461BBE1B9E7}" srcOrd="0" destOrd="0" presId="urn:microsoft.com/office/officeart/2005/8/layout/vList2"/>
    <dgm:cxn modelId="{31736534-69F7-4908-ACDE-13602FC13072}" srcId="{45220348-EE6A-47D2-8EAE-C4993CC17266}" destId="{174669E1-FB1E-46A9-AD63-5130FFB39555}" srcOrd="8" destOrd="0" parTransId="{2F177AAB-C1AA-4279-8936-0CBA94804BEE}" sibTransId="{FCD0B897-7B8F-4DB2-AFB7-45F6920BF3FB}"/>
    <dgm:cxn modelId="{9E770F2F-B8C4-4638-8430-CDE8085D2203}" srcId="{45220348-EE6A-47D2-8EAE-C4993CC17266}" destId="{D99D6F92-2A72-4827-90B6-5E462BB1267F}" srcOrd="6" destOrd="0" parTransId="{15C5C97F-AC80-4B19-9F98-EE96CC344DCB}" sibTransId="{588B7ED7-0818-4DBB-AC91-80D8F8119713}"/>
    <dgm:cxn modelId="{3BF4A145-0D3C-44E2-A7BE-A4718F23343B}" type="presOf" srcId="{174669E1-FB1E-46A9-AD63-5130FFB39555}" destId="{338BDE6E-A05F-4CCF-A820-C3F219688966}" srcOrd="0" destOrd="0" presId="urn:microsoft.com/office/officeart/2005/8/layout/vList2"/>
    <dgm:cxn modelId="{90EA604C-08B5-410A-85F1-63669B0422C7}" type="presParOf" srcId="{382B9B1D-7026-4DCE-B219-5B8FBF9D7B79}" destId="{487D5484-697B-469B-A0C1-797E9239EB67}" srcOrd="0" destOrd="0" presId="urn:microsoft.com/office/officeart/2005/8/layout/vList2"/>
    <dgm:cxn modelId="{3C051F24-FAE8-4202-9538-51F19F8EA897}" type="presParOf" srcId="{382B9B1D-7026-4DCE-B219-5B8FBF9D7B79}" destId="{0D9791FF-AC7B-4FED-AAA0-A344E88477EE}" srcOrd="1" destOrd="0" presId="urn:microsoft.com/office/officeart/2005/8/layout/vList2"/>
    <dgm:cxn modelId="{C09FAAA5-9CE8-4FAF-AF9F-246625ACCFB5}" type="presParOf" srcId="{382B9B1D-7026-4DCE-B219-5B8FBF9D7B79}" destId="{62B53F32-E3F6-4F1C-ADB7-323ADABFF366}" srcOrd="2" destOrd="0" presId="urn:microsoft.com/office/officeart/2005/8/layout/vList2"/>
    <dgm:cxn modelId="{F68948C6-F890-41D7-8ED8-4C707980F366}" type="presParOf" srcId="{382B9B1D-7026-4DCE-B219-5B8FBF9D7B79}" destId="{C475139E-B134-4D8F-843B-538E3CE6EB25}" srcOrd="3" destOrd="0" presId="urn:microsoft.com/office/officeart/2005/8/layout/vList2"/>
    <dgm:cxn modelId="{6B509546-0E01-4DD8-B94E-C62796CB2519}" type="presParOf" srcId="{382B9B1D-7026-4DCE-B219-5B8FBF9D7B79}" destId="{DB3DF653-C5FA-4BD7-869A-AA2A970A1E3F}" srcOrd="4" destOrd="0" presId="urn:microsoft.com/office/officeart/2005/8/layout/vList2"/>
    <dgm:cxn modelId="{4F198349-9D2E-4E87-A79E-3952A914CCEE}" type="presParOf" srcId="{382B9B1D-7026-4DCE-B219-5B8FBF9D7B79}" destId="{39B41BF1-EF8E-4DB3-BE65-C967F05C4689}" srcOrd="5" destOrd="0" presId="urn:microsoft.com/office/officeart/2005/8/layout/vList2"/>
    <dgm:cxn modelId="{D0DB0550-E127-4AF9-BEED-9A269150A1C7}" type="presParOf" srcId="{382B9B1D-7026-4DCE-B219-5B8FBF9D7B79}" destId="{CE1E38A9-8C44-4130-B312-1E72394FEA8A}" srcOrd="6" destOrd="0" presId="urn:microsoft.com/office/officeart/2005/8/layout/vList2"/>
    <dgm:cxn modelId="{BF2194C0-CEA6-4E6F-A8E6-89B97A2123E3}" type="presParOf" srcId="{382B9B1D-7026-4DCE-B219-5B8FBF9D7B79}" destId="{1D7DA044-F78C-4BF7-B00E-F8CF1227E81A}" srcOrd="7" destOrd="0" presId="urn:microsoft.com/office/officeart/2005/8/layout/vList2"/>
    <dgm:cxn modelId="{2C498904-52DF-4A02-862D-4A9BA098AEA0}" type="presParOf" srcId="{382B9B1D-7026-4DCE-B219-5B8FBF9D7B79}" destId="{522ABF76-7E85-481D-9E5F-E3F214CE01AF}" srcOrd="8" destOrd="0" presId="urn:microsoft.com/office/officeart/2005/8/layout/vList2"/>
    <dgm:cxn modelId="{E69F54F8-8506-4403-B63B-E722186D7C8E}" type="presParOf" srcId="{382B9B1D-7026-4DCE-B219-5B8FBF9D7B79}" destId="{D721C789-C2FC-4CAF-938F-DA06BBA5732E}" srcOrd="9" destOrd="0" presId="urn:microsoft.com/office/officeart/2005/8/layout/vList2"/>
    <dgm:cxn modelId="{9B27F1C9-0C2B-4A29-AB0D-E78A639B218E}" type="presParOf" srcId="{382B9B1D-7026-4DCE-B219-5B8FBF9D7B79}" destId="{FDA8A7C6-C2E7-4B5B-8DAD-8BCDC15C4FB7}" srcOrd="10" destOrd="0" presId="urn:microsoft.com/office/officeart/2005/8/layout/vList2"/>
    <dgm:cxn modelId="{0BCD2D2E-E4E1-4222-979E-C7568C0D763B}" type="presParOf" srcId="{382B9B1D-7026-4DCE-B219-5B8FBF9D7B79}" destId="{AE6EA2BB-4288-450E-AB5E-DEA30FCE560C}" srcOrd="11" destOrd="0" presId="urn:microsoft.com/office/officeart/2005/8/layout/vList2"/>
    <dgm:cxn modelId="{8F731A02-8678-449C-B946-B3E218030851}" type="presParOf" srcId="{382B9B1D-7026-4DCE-B219-5B8FBF9D7B79}" destId="{E5123153-069D-436B-A36F-C897BEC2C259}" srcOrd="12" destOrd="0" presId="urn:microsoft.com/office/officeart/2005/8/layout/vList2"/>
    <dgm:cxn modelId="{CDF6D5B1-42A8-4A42-B5AE-06EC73B1CBE7}" type="presParOf" srcId="{382B9B1D-7026-4DCE-B219-5B8FBF9D7B79}" destId="{D48D0ED7-3AF0-431C-85CB-B745618ABCED}" srcOrd="13" destOrd="0" presId="urn:microsoft.com/office/officeart/2005/8/layout/vList2"/>
    <dgm:cxn modelId="{46BEB715-8213-4CBD-87F3-93BC5B99DD10}" type="presParOf" srcId="{382B9B1D-7026-4DCE-B219-5B8FBF9D7B79}" destId="{2DBF87A3-DD9D-4A3F-977E-4461BBE1B9E7}" srcOrd="14" destOrd="0" presId="urn:microsoft.com/office/officeart/2005/8/layout/vList2"/>
    <dgm:cxn modelId="{E81575BF-F666-4AC6-BF61-AFDE34D5AA53}" type="presParOf" srcId="{382B9B1D-7026-4DCE-B219-5B8FBF9D7B79}" destId="{D7718533-AE88-47E2-9837-2F9677723CF1}" srcOrd="15" destOrd="0" presId="urn:microsoft.com/office/officeart/2005/8/layout/vList2"/>
    <dgm:cxn modelId="{D061C7E3-B99B-403D-A7FE-BD968B2A16F9}" type="presParOf" srcId="{382B9B1D-7026-4DCE-B219-5B8FBF9D7B79}" destId="{338BDE6E-A05F-4CCF-A820-C3F219688966}" srcOrd="16" destOrd="0" presId="urn:microsoft.com/office/officeart/2005/8/layout/vList2"/>
    <dgm:cxn modelId="{904481D5-35D0-49E9-871C-19546CF060E0}" type="presParOf" srcId="{382B9B1D-7026-4DCE-B219-5B8FBF9D7B79}" destId="{4DF43F9F-66B7-4D61-88E5-FF6258CC1441}" srcOrd="17" destOrd="0" presId="urn:microsoft.com/office/officeart/2005/8/layout/vList2"/>
    <dgm:cxn modelId="{2486C030-F201-4F81-BF78-DDEAAA50CBEE}" type="presParOf" srcId="{382B9B1D-7026-4DCE-B219-5B8FBF9D7B79}" destId="{E5B3735E-5DA6-4DDA-99C2-56216EB49675}" srcOrd="18" destOrd="0" presId="urn:microsoft.com/office/officeart/2005/8/layout/vList2"/>
    <dgm:cxn modelId="{8C01D42E-0CE1-4386-B6D2-4499385CF96C}" type="presParOf" srcId="{382B9B1D-7026-4DCE-B219-5B8FBF9D7B79}" destId="{46C40605-CD9E-44D3-B93D-27EF2DA315E7}" srcOrd="19" destOrd="0" presId="urn:microsoft.com/office/officeart/2005/8/layout/vList2"/>
    <dgm:cxn modelId="{B9E680BA-52CA-40C4-8535-8BCE7769D9D8}" type="presParOf" srcId="{382B9B1D-7026-4DCE-B219-5B8FBF9D7B79}" destId="{1E27D256-8CF0-4143-AC83-266D1EC1FEB8}" srcOrd="20" destOrd="0" presId="urn:microsoft.com/office/officeart/2005/8/layout/vList2"/>
    <dgm:cxn modelId="{947DE7AB-58BD-4378-B8F3-602161A43AA5}" type="presParOf" srcId="{382B9B1D-7026-4DCE-B219-5B8FBF9D7B79}" destId="{5FA9FF98-92AA-4806-BD1D-D9517235B89E}" srcOrd="21" destOrd="0" presId="urn:microsoft.com/office/officeart/2005/8/layout/vList2"/>
    <dgm:cxn modelId="{7635FB04-36ED-4096-B7F7-CF6F130259AD}" type="presParOf" srcId="{382B9B1D-7026-4DCE-B219-5B8FBF9D7B79}" destId="{F3482D22-34A1-4E85-BBBE-E01971060E61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542CD53-9C68-4673-82C3-7CBEF4F8396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8AC799A-C503-4613-864F-7E5DDDF56F6B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es-MX" sz="1600" b="1" dirty="0" smtClean="0"/>
            <a:t>Evitar, el uso de las redes sociales para recolectar información confidencial o reservada. </a:t>
          </a:r>
          <a:endParaRPr lang="es-MX" sz="1600" b="1" dirty="0"/>
        </a:p>
      </dgm:t>
    </dgm:pt>
    <dgm:pt modelId="{B1B5C5F8-5A5A-4FFF-B0DA-9FD27A2036FA}" type="parTrans" cxnId="{4F2F7C1F-F3A1-44D9-B4FE-2A4CAD1A71C3}">
      <dgm:prSet/>
      <dgm:spPr/>
      <dgm:t>
        <a:bodyPr/>
        <a:lstStyle/>
        <a:p>
          <a:endParaRPr lang="es-MX"/>
        </a:p>
      </dgm:t>
    </dgm:pt>
    <dgm:pt modelId="{66EE7E5E-4322-4A2E-B418-8F4BF54F73C7}" type="sibTrans" cxnId="{4F2F7C1F-F3A1-44D9-B4FE-2A4CAD1A71C3}">
      <dgm:prSet/>
      <dgm:spPr/>
      <dgm:t>
        <a:bodyPr/>
        <a:lstStyle/>
        <a:p>
          <a:endParaRPr lang="es-MX"/>
        </a:p>
      </dgm:t>
    </dgm:pt>
    <dgm:pt modelId="{69FF7378-0276-48EC-9F0E-057A5226F9DD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es-MX" sz="1600" b="1" dirty="0" smtClean="0"/>
            <a:t>No incrustar enlaces que </a:t>
          </a:r>
          <a:r>
            <a:rPr lang="es-MX" sz="1600" b="1" dirty="0" err="1" smtClean="0"/>
            <a:t>redireccionen</a:t>
          </a:r>
          <a:r>
            <a:rPr lang="es-MX" sz="1600" b="1" dirty="0" smtClean="0"/>
            <a:t> a sitios web o aplicaciones externas de encuestas o formularios</a:t>
          </a:r>
          <a:endParaRPr lang="es-MX" sz="1600" b="1" dirty="0"/>
        </a:p>
      </dgm:t>
    </dgm:pt>
    <dgm:pt modelId="{55CCCAEB-ED47-4B2B-A893-56DF5F2DB16C}" type="parTrans" cxnId="{81C0B0B0-337E-4834-9AC1-234C09143DD6}">
      <dgm:prSet/>
      <dgm:spPr/>
      <dgm:t>
        <a:bodyPr/>
        <a:lstStyle/>
        <a:p>
          <a:endParaRPr lang="es-MX"/>
        </a:p>
      </dgm:t>
    </dgm:pt>
    <dgm:pt modelId="{7DAABB38-378B-482D-BDCF-286D5B7FE5B7}" type="sibTrans" cxnId="{81C0B0B0-337E-4834-9AC1-234C09143DD6}">
      <dgm:prSet/>
      <dgm:spPr/>
      <dgm:t>
        <a:bodyPr/>
        <a:lstStyle/>
        <a:p>
          <a:endParaRPr lang="es-MX"/>
        </a:p>
      </dgm:t>
    </dgm:pt>
    <dgm:pt modelId="{4F875D02-4D5A-4016-ADBD-6EBDBCA057F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es-MX" sz="1600" b="1" dirty="0" smtClean="0"/>
            <a:t>No publicar en redes sociales los datos personales, salvo que exista previo consentimiento del titular. </a:t>
          </a:r>
          <a:endParaRPr lang="es-MX" sz="1600" b="1" dirty="0"/>
        </a:p>
      </dgm:t>
    </dgm:pt>
    <dgm:pt modelId="{49B8E309-FE53-4D9C-86E3-BC408B1A4851}" type="parTrans" cxnId="{38409920-3981-475F-8427-4B2EAA46380B}">
      <dgm:prSet/>
      <dgm:spPr/>
      <dgm:t>
        <a:bodyPr/>
        <a:lstStyle/>
        <a:p>
          <a:endParaRPr lang="es-MX"/>
        </a:p>
      </dgm:t>
    </dgm:pt>
    <dgm:pt modelId="{C9BC1DA2-AC48-4BC3-BF68-BD3DB56F8656}" type="sibTrans" cxnId="{38409920-3981-475F-8427-4B2EAA46380B}">
      <dgm:prSet/>
      <dgm:spPr/>
      <dgm:t>
        <a:bodyPr/>
        <a:lstStyle/>
        <a:p>
          <a:endParaRPr lang="es-MX"/>
        </a:p>
      </dgm:t>
    </dgm:pt>
    <dgm:pt modelId="{68D31231-A7BC-41E8-9480-8A8CDB36613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es-MX" sz="1600" b="1" dirty="0" smtClean="0"/>
            <a:t>No publicar datos personales, imágenes, registros de voz o video, que puedan afectar la intimidad, así como la integridad física y psicológica de las personas. </a:t>
          </a:r>
          <a:endParaRPr lang="es-MX" sz="1600" b="1" dirty="0"/>
        </a:p>
      </dgm:t>
    </dgm:pt>
    <dgm:pt modelId="{580B36DA-4668-4AA7-B5D3-13DDDBE89DD3}" type="parTrans" cxnId="{EC9E89F3-4FEE-4AFB-B01A-75FE4469070C}">
      <dgm:prSet/>
      <dgm:spPr/>
      <dgm:t>
        <a:bodyPr/>
        <a:lstStyle/>
        <a:p>
          <a:endParaRPr lang="es-MX"/>
        </a:p>
      </dgm:t>
    </dgm:pt>
    <dgm:pt modelId="{BE4F5A1E-3BA4-42DA-ADAB-C6BF9FF0E831}" type="sibTrans" cxnId="{EC9E89F3-4FEE-4AFB-B01A-75FE4469070C}">
      <dgm:prSet/>
      <dgm:spPr/>
      <dgm:t>
        <a:bodyPr/>
        <a:lstStyle/>
        <a:p>
          <a:endParaRPr lang="es-MX"/>
        </a:p>
      </dgm:t>
    </dgm:pt>
    <dgm:pt modelId="{BEDD3BD6-8A45-457F-95B4-090300BBFBE2}" type="pres">
      <dgm:prSet presAssocID="{5542CD53-9C68-4673-82C3-7CBEF4F839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40F3604-93E1-4048-B14A-71A2AF83811E}" type="pres">
      <dgm:prSet presAssocID="{78AC799A-C503-4613-864F-7E5DDDF56F6B}" presName="linNode" presStyleCnt="0"/>
      <dgm:spPr/>
    </dgm:pt>
    <dgm:pt modelId="{CC9DACBE-4A4B-4B2D-AB76-725922233959}" type="pres">
      <dgm:prSet presAssocID="{78AC799A-C503-4613-864F-7E5DDDF56F6B}" presName="parentText" presStyleLbl="node1" presStyleIdx="0" presStyleCnt="4" custScaleX="21127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B8CE45-C83F-4F61-8EBE-A3B6654DB222}" type="pres">
      <dgm:prSet presAssocID="{66EE7E5E-4322-4A2E-B418-8F4BF54F73C7}" presName="sp" presStyleCnt="0"/>
      <dgm:spPr/>
    </dgm:pt>
    <dgm:pt modelId="{DFFABF66-8FBE-4A67-AA66-6BFD1F4B96FE}" type="pres">
      <dgm:prSet presAssocID="{69FF7378-0276-48EC-9F0E-057A5226F9DD}" presName="linNode" presStyleCnt="0"/>
      <dgm:spPr/>
    </dgm:pt>
    <dgm:pt modelId="{A00E6145-ED91-4471-AABB-0C3B0E411A7F}" type="pres">
      <dgm:prSet presAssocID="{69FF7378-0276-48EC-9F0E-057A5226F9DD}" presName="parentText" presStyleLbl="node1" presStyleIdx="1" presStyleCnt="4" custScaleX="21127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63D06A9-1790-4FFD-AA5B-4FA1FEE490A2}" type="pres">
      <dgm:prSet presAssocID="{7DAABB38-378B-482D-BDCF-286D5B7FE5B7}" presName="sp" presStyleCnt="0"/>
      <dgm:spPr/>
    </dgm:pt>
    <dgm:pt modelId="{259479E2-FC3F-4857-B5F8-2726F3A55BC8}" type="pres">
      <dgm:prSet presAssocID="{4F875D02-4D5A-4016-ADBD-6EBDBCA057F2}" presName="linNode" presStyleCnt="0"/>
      <dgm:spPr/>
    </dgm:pt>
    <dgm:pt modelId="{003E2C75-19F8-440E-BD83-B236126D70CC}" type="pres">
      <dgm:prSet presAssocID="{4F875D02-4D5A-4016-ADBD-6EBDBCA057F2}" presName="parentText" presStyleLbl="node1" presStyleIdx="2" presStyleCnt="4" custScaleX="21261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E523A1-F933-4406-A8F8-822484AF16EC}" type="pres">
      <dgm:prSet presAssocID="{C9BC1DA2-AC48-4BC3-BF68-BD3DB56F8656}" presName="sp" presStyleCnt="0"/>
      <dgm:spPr/>
    </dgm:pt>
    <dgm:pt modelId="{2C55273B-708A-4F54-A7FB-8E8C0108DBAB}" type="pres">
      <dgm:prSet presAssocID="{68D31231-A7BC-41E8-9480-8A8CDB366131}" presName="linNode" presStyleCnt="0"/>
      <dgm:spPr/>
    </dgm:pt>
    <dgm:pt modelId="{B7FEADA6-7A96-4709-9FF8-9EAE37854AD1}" type="pres">
      <dgm:prSet presAssocID="{68D31231-A7BC-41E8-9480-8A8CDB366131}" presName="parentText" presStyleLbl="node1" presStyleIdx="3" presStyleCnt="4" custScaleX="21261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744A123-268F-4FF1-89EB-8A0C34F27D1A}" type="presOf" srcId="{68D31231-A7BC-41E8-9480-8A8CDB366131}" destId="{B7FEADA6-7A96-4709-9FF8-9EAE37854AD1}" srcOrd="0" destOrd="0" presId="urn:microsoft.com/office/officeart/2005/8/layout/vList5"/>
    <dgm:cxn modelId="{386C9BCE-354F-4505-BFB1-65D201ADDF87}" type="presOf" srcId="{4F875D02-4D5A-4016-ADBD-6EBDBCA057F2}" destId="{003E2C75-19F8-440E-BD83-B236126D70CC}" srcOrd="0" destOrd="0" presId="urn:microsoft.com/office/officeart/2005/8/layout/vList5"/>
    <dgm:cxn modelId="{81C0B0B0-337E-4834-9AC1-234C09143DD6}" srcId="{5542CD53-9C68-4673-82C3-7CBEF4F83964}" destId="{69FF7378-0276-48EC-9F0E-057A5226F9DD}" srcOrd="1" destOrd="0" parTransId="{55CCCAEB-ED47-4B2B-A893-56DF5F2DB16C}" sibTransId="{7DAABB38-378B-482D-BDCF-286D5B7FE5B7}"/>
    <dgm:cxn modelId="{43DE23FC-D789-4F29-857E-56BE2388115A}" type="presOf" srcId="{69FF7378-0276-48EC-9F0E-057A5226F9DD}" destId="{A00E6145-ED91-4471-AABB-0C3B0E411A7F}" srcOrd="0" destOrd="0" presId="urn:microsoft.com/office/officeart/2005/8/layout/vList5"/>
    <dgm:cxn modelId="{27CAA703-386A-4054-871D-85E2FEE98DE6}" type="presOf" srcId="{5542CD53-9C68-4673-82C3-7CBEF4F83964}" destId="{BEDD3BD6-8A45-457F-95B4-090300BBFBE2}" srcOrd="0" destOrd="0" presId="urn:microsoft.com/office/officeart/2005/8/layout/vList5"/>
    <dgm:cxn modelId="{38409920-3981-475F-8427-4B2EAA46380B}" srcId="{5542CD53-9C68-4673-82C3-7CBEF4F83964}" destId="{4F875D02-4D5A-4016-ADBD-6EBDBCA057F2}" srcOrd="2" destOrd="0" parTransId="{49B8E309-FE53-4D9C-86E3-BC408B1A4851}" sibTransId="{C9BC1DA2-AC48-4BC3-BF68-BD3DB56F8656}"/>
    <dgm:cxn modelId="{6C46FD81-C1A4-4C13-B685-D1DF7D22D492}" type="presOf" srcId="{78AC799A-C503-4613-864F-7E5DDDF56F6B}" destId="{CC9DACBE-4A4B-4B2D-AB76-725922233959}" srcOrd="0" destOrd="0" presId="urn:microsoft.com/office/officeart/2005/8/layout/vList5"/>
    <dgm:cxn modelId="{4F2F7C1F-F3A1-44D9-B4FE-2A4CAD1A71C3}" srcId="{5542CD53-9C68-4673-82C3-7CBEF4F83964}" destId="{78AC799A-C503-4613-864F-7E5DDDF56F6B}" srcOrd="0" destOrd="0" parTransId="{B1B5C5F8-5A5A-4FFF-B0DA-9FD27A2036FA}" sibTransId="{66EE7E5E-4322-4A2E-B418-8F4BF54F73C7}"/>
    <dgm:cxn modelId="{EC9E89F3-4FEE-4AFB-B01A-75FE4469070C}" srcId="{5542CD53-9C68-4673-82C3-7CBEF4F83964}" destId="{68D31231-A7BC-41E8-9480-8A8CDB366131}" srcOrd="3" destOrd="0" parTransId="{580B36DA-4668-4AA7-B5D3-13DDDBE89DD3}" sibTransId="{BE4F5A1E-3BA4-42DA-ADAB-C6BF9FF0E831}"/>
    <dgm:cxn modelId="{6BD67B7B-A734-4A1E-94B9-12428616474E}" type="presParOf" srcId="{BEDD3BD6-8A45-457F-95B4-090300BBFBE2}" destId="{640F3604-93E1-4048-B14A-71A2AF83811E}" srcOrd="0" destOrd="0" presId="urn:microsoft.com/office/officeart/2005/8/layout/vList5"/>
    <dgm:cxn modelId="{894C32EA-8B0A-412C-8DA9-AC2E3475D5E9}" type="presParOf" srcId="{640F3604-93E1-4048-B14A-71A2AF83811E}" destId="{CC9DACBE-4A4B-4B2D-AB76-725922233959}" srcOrd="0" destOrd="0" presId="urn:microsoft.com/office/officeart/2005/8/layout/vList5"/>
    <dgm:cxn modelId="{7D05B340-91C6-4523-85E7-3169F1A35E3B}" type="presParOf" srcId="{BEDD3BD6-8A45-457F-95B4-090300BBFBE2}" destId="{6EB8CE45-C83F-4F61-8EBE-A3B6654DB222}" srcOrd="1" destOrd="0" presId="urn:microsoft.com/office/officeart/2005/8/layout/vList5"/>
    <dgm:cxn modelId="{F43B26BE-AFAD-4E3D-A885-D7199FC1FEE6}" type="presParOf" srcId="{BEDD3BD6-8A45-457F-95B4-090300BBFBE2}" destId="{DFFABF66-8FBE-4A67-AA66-6BFD1F4B96FE}" srcOrd="2" destOrd="0" presId="urn:microsoft.com/office/officeart/2005/8/layout/vList5"/>
    <dgm:cxn modelId="{AD786AAC-646D-4D6B-B971-976A39791C92}" type="presParOf" srcId="{DFFABF66-8FBE-4A67-AA66-6BFD1F4B96FE}" destId="{A00E6145-ED91-4471-AABB-0C3B0E411A7F}" srcOrd="0" destOrd="0" presId="urn:microsoft.com/office/officeart/2005/8/layout/vList5"/>
    <dgm:cxn modelId="{0278FD7E-71C7-4836-A30A-B23119F2C191}" type="presParOf" srcId="{BEDD3BD6-8A45-457F-95B4-090300BBFBE2}" destId="{863D06A9-1790-4FFD-AA5B-4FA1FEE490A2}" srcOrd="3" destOrd="0" presId="urn:microsoft.com/office/officeart/2005/8/layout/vList5"/>
    <dgm:cxn modelId="{DB943A74-BE0D-43ED-8853-53A8ACB34CA3}" type="presParOf" srcId="{BEDD3BD6-8A45-457F-95B4-090300BBFBE2}" destId="{259479E2-FC3F-4857-B5F8-2726F3A55BC8}" srcOrd="4" destOrd="0" presId="urn:microsoft.com/office/officeart/2005/8/layout/vList5"/>
    <dgm:cxn modelId="{FF314984-615E-4FA9-9E2D-2B734168677C}" type="presParOf" srcId="{259479E2-FC3F-4857-B5F8-2726F3A55BC8}" destId="{003E2C75-19F8-440E-BD83-B236126D70CC}" srcOrd="0" destOrd="0" presId="urn:microsoft.com/office/officeart/2005/8/layout/vList5"/>
    <dgm:cxn modelId="{DAEFCFD5-E154-4E00-869E-24287DB2F394}" type="presParOf" srcId="{BEDD3BD6-8A45-457F-95B4-090300BBFBE2}" destId="{6CE523A1-F933-4406-A8F8-822484AF16EC}" srcOrd="5" destOrd="0" presId="urn:microsoft.com/office/officeart/2005/8/layout/vList5"/>
    <dgm:cxn modelId="{CE5619F5-BA93-4A16-A16F-3023D4A67D75}" type="presParOf" srcId="{BEDD3BD6-8A45-457F-95B4-090300BBFBE2}" destId="{2C55273B-708A-4F54-A7FB-8E8C0108DBAB}" srcOrd="6" destOrd="0" presId="urn:microsoft.com/office/officeart/2005/8/layout/vList5"/>
    <dgm:cxn modelId="{98A32305-6567-48F2-B9F3-4DC30CB8E987}" type="presParOf" srcId="{2C55273B-708A-4F54-A7FB-8E8C0108DBAB}" destId="{B7FEADA6-7A96-4709-9FF8-9EAE37854AD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03D5113-C2ED-40FB-A190-C0A8F2DFAC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8F619F2-6EEB-4A1F-A327-832689611D24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es-MX" sz="1600" b="1" dirty="0" smtClean="0"/>
            <a:t>Corregir o eliminar los datos personales, así como fotografías, registros de audio o video…, que hayan sido publicados en las redes sociales, en caso de que el titular así lo disponga, previa solicitud de corrección o cancelación.</a:t>
          </a:r>
          <a:endParaRPr lang="es-MX" sz="1600" b="1" dirty="0"/>
        </a:p>
      </dgm:t>
    </dgm:pt>
    <dgm:pt modelId="{6B96E385-6B5D-4DE9-AF9A-D58F634C0396}" type="parTrans" cxnId="{E66207F7-84C3-4B00-A423-7620A1973265}">
      <dgm:prSet/>
      <dgm:spPr/>
      <dgm:t>
        <a:bodyPr/>
        <a:lstStyle/>
        <a:p>
          <a:endParaRPr lang="es-MX"/>
        </a:p>
      </dgm:t>
    </dgm:pt>
    <dgm:pt modelId="{221DB84D-A321-402B-9FF6-31B80AFBD615}" type="sibTrans" cxnId="{E66207F7-84C3-4B00-A423-7620A1973265}">
      <dgm:prSet/>
      <dgm:spPr/>
      <dgm:t>
        <a:bodyPr/>
        <a:lstStyle/>
        <a:p>
          <a:endParaRPr lang="es-MX"/>
        </a:p>
      </dgm:t>
    </dgm:pt>
    <dgm:pt modelId="{01419A49-9B38-4E45-8898-F5EE0EFB8ECF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es-MX" sz="1600" b="1" dirty="0" smtClean="0"/>
            <a:t>No deberá publicar datos personales, fotografías, etc. en redes sociales, salvo que éstos hayan sido obtenidos para dicha finalidad. </a:t>
          </a:r>
          <a:endParaRPr lang="es-MX" sz="1600" b="1" dirty="0"/>
        </a:p>
      </dgm:t>
    </dgm:pt>
    <dgm:pt modelId="{730590BF-49B4-42F5-8A6A-DC662CF4A3CC}" type="parTrans" cxnId="{D45618A7-6EAC-47B5-A6B6-35DAFB6CE76F}">
      <dgm:prSet/>
      <dgm:spPr/>
      <dgm:t>
        <a:bodyPr/>
        <a:lstStyle/>
        <a:p>
          <a:endParaRPr lang="es-MX"/>
        </a:p>
      </dgm:t>
    </dgm:pt>
    <dgm:pt modelId="{FEAE7D51-25C8-4CC3-9470-058109085607}" type="sibTrans" cxnId="{D45618A7-6EAC-47B5-A6B6-35DAFB6CE76F}">
      <dgm:prSet/>
      <dgm:spPr/>
      <dgm:t>
        <a:bodyPr/>
        <a:lstStyle/>
        <a:p>
          <a:endParaRPr lang="es-MX"/>
        </a:p>
      </dgm:t>
    </dgm:pt>
    <dgm:pt modelId="{64AF0C3B-2374-40CD-B50B-C019DC6C436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es-MX" sz="1600" b="1" dirty="0" smtClean="0"/>
            <a:t>No permitir a los titulares el acceso a sus datos personales a través de mensajes privados de redes sociales.</a:t>
          </a:r>
          <a:endParaRPr lang="es-MX" sz="1600" b="1" dirty="0"/>
        </a:p>
      </dgm:t>
    </dgm:pt>
    <dgm:pt modelId="{6274E82D-9587-4BED-9ED4-6B9B9EE74889}" type="parTrans" cxnId="{118B9C89-F3BA-4F13-9E9C-9DF2D9546E39}">
      <dgm:prSet/>
      <dgm:spPr/>
      <dgm:t>
        <a:bodyPr/>
        <a:lstStyle/>
        <a:p>
          <a:endParaRPr lang="es-MX"/>
        </a:p>
      </dgm:t>
    </dgm:pt>
    <dgm:pt modelId="{BD0753C2-CCD8-4E1F-B717-65EF732DB201}" type="sibTrans" cxnId="{118B9C89-F3BA-4F13-9E9C-9DF2D9546E39}">
      <dgm:prSet/>
      <dgm:spPr/>
      <dgm:t>
        <a:bodyPr/>
        <a:lstStyle/>
        <a:p>
          <a:endParaRPr lang="es-MX"/>
        </a:p>
      </dgm:t>
    </dgm:pt>
    <dgm:pt modelId="{84F68EF9-61EC-471E-916B-6FF3255511B7}" type="pres">
      <dgm:prSet presAssocID="{603D5113-C2ED-40FB-A190-C0A8F2DFAC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B58BFAB-559A-4993-BC64-BFF305C76241}" type="pres">
      <dgm:prSet presAssocID="{18F619F2-6EEB-4A1F-A327-832689611D24}" presName="linNode" presStyleCnt="0"/>
      <dgm:spPr/>
    </dgm:pt>
    <dgm:pt modelId="{6581C065-CF32-4486-A634-7C4CD91D7BE1}" type="pres">
      <dgm:prSet presAssocID="{18F619F2-6EEB-4A1F-A327-832689611D24}" presName="parentText" presStyleLbl="node1" presStyleIdx="0" presStyleCnt="3" custScaleX="242057" custScaleY="23308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C7EE64-AA95-449D-9651-D4052C0E988F}" type="pres">
      <dgm:prSet presAssocID="{221DB84D-A321-402B-9FF6-31B80AFBD615}" presName="sp" presStyleCnt="0"/>
      <dgm:spPr/>
    </dgm:pt>
    <dgm:pt modelId="{B1274454-E9D0-4199-A622-C85919E0A2D3}" type="pres">
      <dgm:prSet presAssocID="{01419A49-9B38-4E45-8898-F5EE0EFB8ECF}" presName="linNode" presStyleCnt="0"/>
      <dgm:spPr/>
    </dgm:pt>
    <dgm:pt modelId="{84E392A8-8B35-4885-AFFB-0D65964245AA}" type="pres">
      <dgm:prSet presAssocID="{01419A49-9B38-4E45-8898-F5EE0EFB8ECF}" presName="parentText" presStyleLbl="node1" presStyleIdx="1" presStyleCnt="3" custScaleX="242057" custScaleY="14914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BAC8F3-5A6D-4346-9A8B-602D545A5454}" type="pres">
      <dgm:prSet presAssocID="{FEAE7D51-25C8-4CC3-9470-058109085607}" presName="sp" presStyleCnt="0"/>
      <dgm:spPr/>
    </dgm:pt>
    <dgm:pt modelId="{A23FDD55-9496-46A3-8ABC-5C5CFF87C385}" type="pres">
      <dgm:prSet presAssocID="{64AF0C3B-2374-40CD-B50B-C019DC6C4363}" presName="linNode" presStyleCnt="0"/>
      <dgm:spPr/>
    </dgm:pt>
    <dgm:pt modelId="{EFD06C3E-4B70-4966-B73B-82B42D495518}" type="pres">
      <dgm:prSet presAssocID="{64AF0C3B-2374-40CD-B50B-C019DC6C4363}" presName="parentText" presStyleLbl="node1" presStyleIdx="2" presStyleCnt="3" custScaleX="24078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18B9C89-F3BA-4F13-9E9C-9DF2D9546E39}" srcId="{603D5113-C2ED-40FB-A190-C0A8F2DFAC55}" destId="{64AF0C3B-2374-40CD-B50B-C019DC6C4363}" srcOrd="2" destOrd="0" parTransId="{6274E82D-9587-4BED-9ED4-6B9B9EE74889}" sibTransId="{BD0753C2-CCD8-4E1F-B717-65EF732DB201}"/>
    <dgm:cxn modelId="{EBD76977-01CC-43AF-80E2-1E9C277804B1}" type="presOf" srcId="{603D5113-C2ED-40FB-A190-C0A8F2DFAC55}" destId="{84F68EF9-61EC-471E-916B-6FF3255511B7}" srcOrd="0" destOrd="0" presId="urn:microsoft.com/office/officeart/2005/8/layout/vList5"/>
    <dgm:cxn modelId="{E66207F7-84C3-4B00-A423-7620A1973265}" srcId="{603D5113-C2ED-40FB-A190-C0A8F2DFAC55}" destId="{18F619F2-6EEB-4A1F-A327-832689611D24}" srcOrd="0" destOrd="0" parTransId="{6B96E385-6B5D-4DE9-AF9A-D58F634C0396}" sibTransId="{221DB84D-A321-402B-9FF6-31B80AFBD615}"/>
    <dgm:cxn modelId="{2827C422-2AEB-47FA-9154-8254A80C6012}" type="presOf" srcId="{18F619F2-6EEB-4A1F-A327-832689611D24}" destId="{6581C065-CF32-4486-A634-7C4CD91D7BE1}" srcOrd="0" destOrd="0" presId="urn:microsoft.com/office/officeart/2005/8/layout/vList5"/>
    <dgm:cxn modelId="{496AD590-1BC1-48CF-8A1A-7FF59F2870B9}" type="presOf" srcId="{64AF0C3B-2374-40CD-B50B-C019DC6C4363}" destId="{EFD06C3E-4B70-4966-B73B-82B42D495518}" srcOrd="0" destOrd="0" presId="urn:microsoft.com/office/officeart/2005/8/layout/vList5"/>
    <dgm:cxn modelId="{8EB1CCA3-5F74-48CD-B5C1-413E82DEA662}" type="presOf" srcId="{01419A49-9B38-4E45-8898-F5EE0EFB8ECF}" destId="{84E392A8-8B35-4885-AFFB-0D65964245AA}" srcOrd="0" destOrd="0" presId="urn:microsoft.com/office/officeart/2005/8/layout/vList5"/>
    <dgm:cxn modelId="{D45618A7-6EAC-47B5-A6B6-35DAFB6CE76F}" srcId="{603D5113-C2ED-40FB-A190-C0A8F2DFAC55}" destId="{01419A49-9B38-4E45-8898-F5EE0EFB8ECF}" srcOrd="1" destOrd="0" parTransId="{730590BF-49B4-42F5-8A6A-DC662CF4A3CC}" sibTransId="{FEAE7D51-25C8-4CC3-9470-058109085607}"/>
    <dgm:cxn modelId="{C6BE12D6-A860-4F2C-9D04-B59BEFCD5A58}" type="presParOf" srcId="{84F68EF9-61EC-471E-916B-6FF3255511B7}" destId="{BB58BFAB-559A-4993-BC64-BFF305C76241}" srcOrd="0" destOrd="0" presId="urn:microsoft.com/office/officeart/2005/8/layout/vList5"/>
    <dgm:cxn modelId="{A957124F-45D3-4DC1-9D57-6AC3F9B0300E}" type="presParOf" srcId="{BB58BFAB-559A-4993-BC64-BFF305C76241}" destId="{6581C065-CF32-4486-A634-7C4CD91D7BE1}" srcOrd="0" destOrd="0" presId="urn:microsoft.com/office/officeart/2005/8/layout/vList5"/>
    <dgm:cxn modelId="{0FF943F3-1792-42EE-8158-7B7725D29447}" type="presParOf" srcId="{84F68EF9-61EC-471E-916B-6FF3255511B7}" destId="{81C7EE64-AA95-449D-9651-D4052C0E988F}" srcOrd="1" destOrd="0" presId="urn:microsoft.com/office/officeart/2005/8/layout/vList5"/>
    <dgm:cxn modelId="{EA9B576F-055F-456C-90AD-C543F20A4FD7}" type="presParOf" srcId="{84F68EF9-61EC-471E-916B-6FF3255511B7}" destId="{B1274454-E9D0-4199-A622-C85919E0A2D3}" srcOrd="2" destOrd="0" presId="urn:microsoft.com/office/officeart/2005/8/layout/vList5"/>
    <dgm:cxn modelId="{B598BDD2-3097-4CC0-A169-88FCA93D08AF}" type="presParOf" srcId="{B1274454-E9D0-4199-A622-C85919E0A2D3}" destId="{84E392A8-8B35-4885-AFFB-0D65964245AA}" srcOrd="0" destOrd="0" presId="urn:microsoft.com/office/officeart/2005/8/layout/vList5"/>
    <dgm:cxn modelId="{B65C3CBC-571C-4C86-9C30-581AB9EBBAA4}" type="presParOf" srcId="{84F68EF9-61EC-471E-916B-6FF3255511B7}" destId="{F9BAC8F3-5A6D-4346-9A8B-602D545A5454}" srcOrd="3" destOrd="0" presId="urn:microsoft.com/office/officeart/2005/8/layout/vList5"/>
    <dgm:cxn modelId="{249664B5-57C6-465B-9A82-2C4E1DB9B8EB}" type="presParOf" srcId="{84F68EF9-61EC-471E-916B-6FF3255511B7}" destId="{A23FDD55-9496-46A3-8ABC-5C5CFF87C385}" srcOrd="4" destOrd="0" presId="urn:microsoft.com/office/officeart/2005/8/layout/vList5"/>
    <dgm:cxn modelId="{24FC06B9-CBD4-4CD7-9F10-2EB073BB57B8}" type="presParOf" srcId="{A23FDD55-9496-46A3-8ABC-5C5CFF87C385}" destId="{EFD06C3E-4B70-4966-B73B-82B42D49551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3D07BE-5648-4546-8CB1-E7D341714164}" type="doc">
      <dgm:prSet loTypeId="urn:microsoft.com/office/officeart/2005/8/layout/radial6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4A9A75B5-7B39-46EB-8E5C-BA0207CCB14B}">
      <dgm:prSet phldrT="[Texto]" custT="1"/>
      <dgm:spPr/>
      <dgm:t>
        <a:bodyPr/>
        <a:lstStyle/>
        <a:p>
          <a:r>
            <a:rPr lang="es-MX" sz="2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IDENTIFICATIVOS</a:t>
          </a:r>
          <a:endParaRPr lang="es-MX" sz="2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46AB9AB-6BA5-49C7-B062-8C6A524DAD8F}" type="parTrans" cxnId="{74D8437A-90FE-48B5-A4D2-996E9EB28156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B2C469C-EFAE-4C1D-985E-60E0C8A431A7}" type="sibTrans" cxnId="{74D8437A-90FE-48B5-A4D2-996E9EB28156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561EDA1-B902-4D1C-8690-353EEE0F2822}">
      <dgm:prSet phldrT="[Texto]" custT="1"/>
      <dgm:spPr/>
      <dgm:t>
        <a:bodyPr/>
        <a:lstStyle/>
        <a:p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Domicilio 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DBCE5D3-EE81-4A9C-8E99-838707FD8EE7}" type="parTrans" cxnId="{5C0DD912-A4EC-4D9E-B17E-DDD85635AF29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BCBE193-B92C-476D-BF97-52B23E47DACA}" type="sibTrans" cxnId="{5C0DD912-A4EC-4D9E-B17E-DDD85635AF29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1BB0FA4-357B-4B16-B0D9-B296306B996B}">
      <dgm:prSet phldrT="[Texto]" custT="1"/>
      <dgm:spPr/>
      <dgm:t>
        <a:bodyPr/>
        <a:lstStyle/>
        <a:p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Nombre 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DA8DFAA-97AD-456F-8BA1-2F0333C1E280}" type="parTrans" cxnId="{97415C6F-5EE6-4018-962D-F91E227D55B7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E6FFE26-FD16-401D-8121-7570308AEB89}" type="sibTrans" cxnId="{97415C6F-5EE6-4018-962D-F91E227D55B7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7CEF22D-E227-478F-B44D-03C1B1BDA27D}">
      <dgm:prSet phldrT="[Texto]" custT="1"/>
      <dgm:spPr/>
      <dgm:t>
        <a:bodyPr/>
        <a:lstStyle/>
        <a:p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RFC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5CD9625-2C39-4C1A-BC57-BA44214322AA}" type="parTrans" cxnId="{7162AF9A-43A7-4500-BD64-3C3E5814EEA5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664E93A-AC21-4359-A81D-31EDD2BFFBBC}" type="sibTrans" cxnId="{7162AF9A-43A7-4500-BD64-3C3E5814EEA5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A443198-97C7-4CE6-BFC8-C9F7BF69C631}">
      <dgm:prSet phldrT="[Texto]" custT="1"/>
      <dgm:spPr/>
      <dgm:t>
        <a:bodyPr/>
        <a:lstStyle/>
        <a:p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Teléfono 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3041916-E6E1-421D-9833-ECC54193D698}" type="parTrans" cxnId="{59FB50ED-5070-4DFA-A102-5BAE06515AFD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A6A0831-A45D-46B8-A7E5-11AE8FA6E45A}" type="sibTrans" cxnId="{59FB50ED-5070-4DFA-A102-5BAE06515AFD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4296F8A-5307-4AB7-A77F-318DAE8D9D75}">
      <dgm:prSet custT="1"/>
      <dgm:spPr/>
      <dgm:t>
        <a:bodyPr/>
        <a:lstStyle/>
        <a:p>
          <a:r>
            <a:rPr lang="es-MX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CURP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F2D5EF5-8C00-46BF-A05F-25DE8DBFF690}" type="parTrans" cxnId="{2C7A032D-72E9-483C-A0DC-B29666C68A6F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57DE800-CFCA-4232-A0A4-DCD0CEC54C1B}" type="sibTrans" cxnId="{2C7A032D-72E9-483C-A0DC-B29666C68A6F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DD27170-6311-4DC7-940A-20F138E41608}">
      <dgm:prSet custT="1"/>
      <dgm:spPr/>
      <dgm:t>
        <a:bodyPr/>
        <a:lstStyle/>
        <a:p>
          <a:r>
            <a:rPr lang="es-MX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Fecha de nacimiento 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E17A785-8F6F-49B7-A3CB-A58F7716DD03}" type="parTrans" cxnId="{57FCA1E9-2B07-4712-9A8F-294CAD55A2FF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72DE5DB-E918-4154-96B4-79EFFB6D3B21}" type="sibTrans" cxnId="{57FCA1E9-2B07-4712-9A8F-294CAD55A2FF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C7F925E-9047-4B35-A36F-7A71CFF23FAC}">
      <dgm:prSet custT="1"/>
      <dgm:spPr/>
      <dgm:t>
        <a:bodyPr/>
        <a:lstStyle/>
        <a:p>
          <a:r>
            <a:rPr lang="es-MX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Nacionalidad 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46BEC3D-BEA1-411E-B0CA-D2AAF1B8DE5B}" type="parTrans" cxnId="{8051A2DF-8E63-41D0-8E7A-4658BCE16585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E6EE6FC-8A83-4806-8D13-6E524B18DF2F}" type="sibTrans" cxnId="{8051A2DF-8E63-41D0-8E7A-4658BCE16585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B989E68-E17A-4166-A477-0AE40BB5FD50}">
      <dgm:prSet custT="1"/>
      <dgm:spPr/>
      <dgm:t>
        <a:bodyPr/>
        <a:lstStyle/>
        <a:p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Edad </a:t>
          </a:r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E279CDF-829F-4A9B-9BBC-92A66CF578D0}" type="parTrans" cxnId="{783FBDD0-9D50-4EC1-9E35-30D5DEC8C8EF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EF4C50C-C1E7-4D37-929A-1A75E3638F11}" type="sibTrans" cxnId="{783FBDD0-9D50-4EC1-9E35-30D5DEC8C8EF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2085A32-3660-4185-8E0E-F7C025B5FF9F}">
      <dgm:prSet custT="1"/>
      <dgm:spPr/>
      <dgm:t>
        <a:bodyPr/>
        <a:lstStyle/>
        <a:p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Fotografía</a:t>
          </a:r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602290A-97B0-402C-9F2C-740F730F2063}" type="parTrans" cxnId="{C5B6A5A0-914E-4535-80FE-F9067184F65F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3060553-3628-4232-A7D5-F2A7B3729D0B}" type="sibTrans" cxnId="{C5B6A5A0-914E-4535-80FE-F9067184F65F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547D0C1-2846-47E0-BEFA-2221A31D1E40}">
      <dgm:prSet custT="1"/>
      <dgm:spPr/>
      <dgm:t>
        <a:bodyPr/>
        <a:lstStyle/>
        <a:p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Demás análogos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9166310-80FB-4C22-8142-B0B1ACF1C3E1}" type="parTrans" cxnId="{693CAAE4-7AF4-4B73-B95D-F940FB2A0A26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87C7BC7-DEA9-4906-B5DB-FC142C79AAD0}" type="sibTrans" cxnId="{693CAAE4-7AF4-4B73-B95D-F940FB2A0A26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3A1FE0E-D103-448A-B028-5A7CD3AD2B2D}" type="pres">
      <dgm:prSet presAssocID="{803D07BE-5648-4546-8CB1-E7D3417141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DEDE2A36-36E6-47D4-903E-F471BDB11C53}" type="pres">
      <dgm:prSet presAssocID="{4A9A75B5-7B39-46EB-8E5C-BA0207CCB14B}" presName="centerShape" presStyleLbl="node0" presStyleIdx="0" presStyleCnt="1" custScaleX="207331" custScaleY="207331"/>
      <dgm:spPr/>
      <dgm:t>
        <a:bodyPr/>
        <a:lstStyle/>
        <a:p>
          <a:endParaRPr lang="es-MX"/>
        </a:p>
      </dgm:t>
    </dgm:pt>
    <dgm:pt modelId="{BE367935-0BA7-45DA-99AB-AD6FBB6E0F09}" type="pres">
      <dgm:prSet presAssocID="{C561EDA1-B902-4D1C-8690-353EEE0F2822}" presName="node" presStyleLbl="node1" presStyleIdx="0" presStyleCnt="10" custScaleX="138610" custScaleY="1386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5C3D73-3081-4642-90F0-FF1A2BB30AD0}" type="pres">
      <dgm:prSet presAssocID="{C561EDA1-B902-4D1C-8690-353EEE0F2822}" presName="dummy" presStyleCnt="0"/>
      <dgm:spPr/>
      <dgm:t>
        <a:bodyPr/>
        <a:lstStyle/>
        <a:p>
          <a:endParaRPr lang="es-MX"/>
        </a:p>
      </dgm:t>
    </dgm:pt>
    <dgm:pt modelId="{C1DE6829-92AE-4C6F-BFDC-C8B7997C1F30}" type="pres">
      <dgm:prSet presAssocID="{8BCBE193-B92C-476D-BF97-52B23E47DACA}" presName="sibTrans" presStyleLbl="sibTrans2D1" presStyleIdx="0" presStyleCnt="10"/>
      <dgm:spPr/>
      <dgm:t>
        <a:bodyPr/>
        <a:lstStyle/>
        <a:p>
          <a:endParaRPr lang="es-US"/>
        </a:p>
      </dgm:t>
    </dgm:pt>
    <dgm:pt modelId="{6D53B92A-74C6-421A-9770-8E25778677C8}" type="pres">
      <dgm:prSet presAssocID="{71BB0FA4-357B-4B16-B0D9-B296306B996B}" presName="node" presStyleLbl="node1" presStyleIdx="1" presStyleCnt="10" custScaleX="131430" custScaleY="1314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9EB897-D465-442B-A8E2-837EB87A047D}" type="pres">
      <dgm:prSet presAssocID="{71BB0FA4-357B-4B16-B0D9-B296306B996B}" presName="dummy" presStyleCnt="0"/>
      <dgm:spPr/>
      <dgm:t>
        <a:bodyPr/>
        <a:lstStyle/>
        <a:p>
          <a:endParaRPr lang="es-MX"/>
        </a:p>
      </dgm:t>
    </dgm:pt>
    <dgm:pt modelId="{7700C02C-4990-49A0-9768-6AC6AF31ACB7}" type="pres">
      <dgm:prSet presAssocID="{3E6FFE26-FD16-401D-8121-7570308AEB89}" presName="sibTrans" presStyleLbl="sibTrans2D1" presStyleIdx="1" presStyleCnt="10"/>
      <dgm:spPr/>
      <dgm:t>
        <a:bodyPr/>
        <a:lstStyle/>
        <a:p>
          <a:endParaRPr lang="es-US"/>
        </a:p>
      </dgm:t>
    </dgm:pt>
    <dgm:pt modelId="{8DC14D97-1790-490D-AF35-807AB2B1AC28}" type="pres">
      <dgm:prSet presAssocID="{67CEF22D-E227-478F-B44D-03C1B1BDA27D}" presName="node" presStyleLbl="node1" presStyleIdx="2" presStyleCnt="10" custScaleX="125912" custScaleY="1259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D63754-4A43-4222-BB0C-E4B87E8BC937}" type="pres">
      <dgm:prSet presAssocID="{67CEF22D-E227-478F-B44D-03C1B1BDA27D}" presName="dummy" presStyleCnt="0"/>
      <dgm:spPr/>
      <dgm:t>
        <a:bodyPr/>
        <a:lstStyle/>
        <a:p>
          <a:endParaRPr lang="es-MX"/>
        </a:p>
      </dgm:t>
    </dgm:pt>
    <dgm:pt modelId="{C87E5D0B-B409-4603-990C-70B52DCEC5F5}" type="pres">
      <dgm:prSet presAssocID="{2664E93A-AC21-4359-A81D-31EDD2BFFBBC}" presName="sibTrans" presStyleLbl="sibTrans2D1" presStyleIdx="2" presStyleCnt="10"/>
      <dgm:spPr/>
      <dgm:t>
        <a:bodyPr/>
        <a:lstStyle/>
        <a:p>
          <a:endParaRPr lang="es-US"/>
        </a:p>
      </dgm:t>
    </dgm:pt>
    <dgm:pt modelId="{1D8EA070-0667-4949-8E5D-0A4453064DEE}" type="pres">
      <dgm:prSet presAssocID="{4547D0C1-2846-47E0-BEFA-2221A31D1E40}" presName="node" presStyleLbl="node1" presStyleIdx="3" presStyleCnt="10" custScaleX="127601" custScaleY="127601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0D0E02F5-65CD-4C2E-B970-5F41BFCB9EE7}" type="pres">
      <dgm:prSet presAssocID="{4547D0C1-2846-47E0-BEFA-2221A31D1E40}" presName="dummy" presStyleCnt="0"/>
      <dgm:spPr/>
      <dgm:t>
        <a:bodyPr/>
        <a:lstStyle/>
        <a:p>
          <a:endParaRPr lang="es-MX"/>
        </a:p>
      </dgm:t>
    </dgm:pt>
    <dgm:pt modelId="{6AA19B4A-1D78-4C88-89E6-64BC96EEE194}" type="pres">
      <dgm:prSet presAssocID="{287C7BC7-DEA9-4906-B5DB-FC142C79AAD0}" presName="sibTrans" presStyleLbl="sibTrans2D1" presStyleIdx="3" presStyleCnt="10"/>
      <dgm:spPr/>
      <dgm:t>
        <a:bodyPr/>
        <a:lstStyle/>
        <a:p>
          <a:endParaRPr lang="es-US"/>
        </a:p>
      </dgm:t>
    </dgm:pt>
    <dgm:pt modelId="{65272EB1-1284-4D22-AA11-32D347A9D91B}" type="pres">
      <dgm:prSet presAssocID="{E2085A32-3660-4185-8E0E-F7C025B5FF9F}" presName="node" presStyleLbl="node1" presStyleIdx="4" presStyleCnt="10" custScaleX="134448" custScaleY="134448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D824D2A8-97D8-43E2-A7A7-32EAB4699B7F}" type="pres">
      <dgm:prSet presAssocID="{E2085A32-3660-4185-8E0E-F7C025B5FF9F}" presName="dummy" presStyleCnt="0"/>
      <dgm:spPr/>
      <dgm:t>
        <a:bodyPr/>
        <a:lstStyle/>
        <a:p>
          <a:endParaRPr lang="es-MX"/>
        </a:p>
      </dgm:t>
    </dgm:pt>
    <dgm:pt modelId="{66986F2E-2C3E-4668-A7B1-60B0455C719F}" type="pres">
      <dgm:prSet presAssocID="{73060553-3628-4232-A7D5-F2A7B3729D0B}" presName="sibTrans" presStyleLbl="sibTrans2D1" presStyleIdx="4" presStyleCnt="10"/>
      <dgm:spPr/>
      <dgm:t>
        <a:bodyPr/>
        <a:lstStyle/>
        <a:p>
          <a:endParaRPr lang="es-US"/>
        </a:p>
      </dgm:t>
    </dgm:pt>
    <dgm:pt modelId="{777D65D2-591A-434D-A706-6506CFF639A2}" type="pres">
      <dgm:prSet presAssocID="{2B989E68-E17A-4166-A477-0AE40BB5FD50}" presName="node" presStyleLbl="node1" presStyleIdx="5" presStyleCnt="10" custScaleX="141059" custScaleY="141059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1E16589B-335D-41E9-9358-B798F20D6EFD}" type="pres">
      <dgm:prSet presAssocID="{2B989E68-E17A-4166-A477-0AE40BB5FD50}" presName="dummy" presStyleCnt="0"/>
      <dgm:spPr/>
      <dgm:t>
        <a:bodyPr/>
        <a:lstStyle/>
        <a:p>
          <a:endParaRPr lang="es-MX"/>
        </a:p>
      </dgm:t>
    </dgm:pt>
    <dgm:pt modelId="{914C2DDC-38FD-45CC-B85F-6CD42F16454B}" type="pres">
      <dgm:prSet presAssocID="{BEF4C50C-C1E7-4D37-929A-1A75E3638F11}" presName="sibTrans" presStyleLbl="sibTrans2D1" presStyleIdx="5" presStyleCnt="10"/>
      <dgm:spPr/>
      <dgm:t>
        <a:bodyPr/>
        <a:lstStyle/>
        <a:p>
          <a:endParaRPr lang="es-US"/>
        </a:p>
      </dgm:t>
    </dgm:pt>
    <dgm:pt modelId="{C0D781F1-B1EA-4ABA-AC3E-6E5EC442A8F2}" type="pres">
      <dgm:prSet presAssocID="{5C7F925E-9047-4B35-A36F-7A71CFF23FAC}" presName="node" presStyleLbl="node1" presStyleIdx="6" presStyleCnt="10" custScaleX="158284" custScaleY="158284" custRadScaleRad="99709" custRadScaleInc="3670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735C4651-659E-4971-9B86-A7C8B391A336}" type="pres">
      <dgm:prSet presAssocID="{5C7F925E-9047-4B35-A36F-7A71CFF23FAC}" presName="dummy" presStyleCnt="0"/>
      <dgm:spPr/>
      <dgm:t>
        <a:bodyPr/>
        <a:lstStyle/>
        <a:p>
          <a:endParaRPr lang="es-MX"/>
        </a:p>
      </dgm:t>
    </dgm:pt>
    <dgm:pt modelId="{15E52A78-BD95-411D-B3F0-9449B1431514}" type="pres">
      <dgm:prSet presAssocID="{7E6EE6FC-8A83-4806-8D13-6E524B18DF2F}" presName="sibTrans" presStyleLbl="sibTrans2D1" presStyleIdx="6" presStyleCnt="10"/>
      <dgm:spPr/>
      <dgm:t>
        <a:bodyPr/>
        <a:lstStyle/>
        <a:p>
          <a:endParaRPr lang="es-US"/>
        </a:p>
      </dgm:t>
    </dgm:pt>
    <dgm:pt modelId="{4DE95A99-4570-4F9A-B535-53C0D99054F5}" type="pres">
      <dgm:prSet presAssocID="{5DD27170-6311-4DC7-940A-20F138E41608}" presName="node" presStyleLbl="node1" presStyleIdx="7" presStyleCnt="10" custScaleX="141835" custScaleY="14183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21A2BA8B-AAF7-420F-B862-CEF6DF452676}" type="pres">
      <dgm:prSet presAssocID="{5DD27170-6311-4DC7-940A-20F138E41608}" presName="dummy" presStyleCnt="0"/>
      <dgm:spPr/>
      <dgm:t>
        <a:bodyPr/>
        <a:lstStyle/>
        <a:p>
          <a:endParaRPr lang="es-MX"/>
        </a:p>
      </dgm:t>
    </dgm:pt>
    <dgm:pt modelId="{DE4AE7EC-C08A-46E5-86EC-486F524A6803}" type="pres">
      <dgm:prSet presAssocID="{D72DE5DB-E918-4154-96B4-79EFFB6D3B21}" presName="sibTrans" presStyleLbl="sibTrans2D1" presStyleIdx="7" presStyleCnt="10"/>
      <dgm:spPr/>
      <dgm:t>
        <a:bodyPr/>
        <a:lstStyle/>
        <a:p>
          <a:endParaRPr lang="es-US"/>
        </a:p>
      </dgm:t>
    </dgm:pt>
    <dgm:pt modelId="{D084C91D-6C1C-445D-93C3-5E01632B9D4B}" type="pres">
      <dgm:prSet presAssocID="{C4296F8A-5307-4AB7-A77F-318DAE8D9D75}" presName="node" presStyleLbl="node1" presStyleIdx="8" presStyleCnt="10" custScaleX="136920" custScaleY="136920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2331A626-2FDA-4B7F-8651-EBEF1D43C0B7}" type="pres">
      <dgm:prSet presAssocID="{C4296F8A-5307-4AB7-A77F-318DAE8D9D75}" presName="dummy" presStyleCnt="0"/>
      <dgm:spPr/>
      <dgm:t>
        <a:bodyPr/>
        <a:lstStyle/>
        <a:p>
          <a:endParaRPr lang="es-MX"/>
        </a:p>
      </dgm:t>
    </dgm:pt>
    <dgm:pt modelId="{C46E75CA-C512-43A1-9C28-790B9E2A34C3}" type="pres">
      <dgm:prSet presAssocID="{E57DE800-CFCA-4232-A0A4-DCD0CEC54C1B}" presName="sibTrans" presStyleLbl="sibTrans2D1" presStyleIdx="8" presStyleCnt="10"/>
      <dgm:spPr/>
      <dgm:t>
        <a:bodyPr/>
        <a:lstStyle/>
        <a:p>
          <a:endParaRPr lang="es-US"/>
        </a:p>
      </dgm:t>
    </dgm:pt>
    <dgm:pt modelId="{380D6584-01D9-4389-BD66-DE97EADDD361}" type="pres">
      <dgm:prSet presAssocID="{DA443198-97C7-4CE6-BFC8-C9F7BF69C631}" presName="node" presStyleLbl="node1" presStyleIdx="9" presStyleCnt="10" custScaleX="135379" custScaleY="13537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245879-BED3-4713-9187-25BD56C54798}" type="pres">
      <dgm:prSet presAssocID="{DA443198-97C7-4CE6-BFC8-C9F7BF69C631}" presName="dummy" presStyleCnt="0"/>
      <dgm:spPr/>
      <dgm:t>
        <a:bodyPr/>
        <a:lstStyle/>
        <a:p>
          <a:endParaRPr lang="es-MX"/>
        </a:p>
      </dgm:t>
    </dgm:pt>
    <dgm:pt modelId="{DB3A50E0-255F-4043-B405-94E09D274E5D}" type="pres">
      <dgm:prSet presAssocID="{5A6A0831-A45D-46B8-A7E5-11AE8FA6E45A}" presName="sibTrans" presStyleLbl="sibTrans2D1" presStyleIdx="9" presStyleCnt="10"/>
      <dgm:spPr/>
      <dgm:t>
        <a:bodyPr/>
        <a:lstStyle/>
        <a:p>
          <a:endParaRPr lang="es-US"/>
        </a:p>
      </dgm:t>
    </dgm:pt>
  </dgm:ptLst>
  <dgm:cxnLst>
    <dgm:cxn modelId="{74D8437A-90FE-48B5-A4D2-996E9EB28156}" srcId="{803D07BE-5648-4546-8CB1-E7D341714164}" destId="{4A9A75B5-7B39-46EB-8E5C-BA0207CCB14B}" srcOrd="0" destOrd="0" parTransId="{F46AB9AB-6BA5-49C7-B062-8C6A524DAD8F}" sibTransId="{5B2C469C-EFAE-4C1D-985E-60E0C8A431A7}"/>
    <dgm:cxn modelId="{1071B6CC-61B5-46E5-A6D4-D934E166ED37}" type="presOf" srcId="{C4296F8A-5307-4AB7-A77F-318DAE8D9D75}" destId="{D084C91D-6C1C-445D-93C3-5E01632B9D4B}" srcOrd="0" destOrd="0" presId="urn:microsoft.com/office/officeart/2005/8/layout/radial6"/>
    <dgm:cxn modelId="{2C7A032D-72E9-483C-A0DC-B29666C68A6F}" srcId="{4A9A75B5-7B39-46EB-8E5C-BA0207CCB14B}" destId="{C4296F8A-5307-4AB7-A77F-318DAE8D9D75}" srcOrd="8" destOrd="0" parTransId="{5F2D5EF5-8C00-46BF-A05F-25DE8DBFF690}" sibTransId="{E57DE800-CFCA-4232-A0A4-DCD0CEC54C1B}"/>
    <dgm:cxn modelId="{4CFB7B7B-D81F-4825-9F25-32CEC67E5487}" type="presOf" srcId="{DA443198-97C7-4CE6-BFC8-C9F7BF69C631}" destId="{380D6584-01D9-4389-BD66-DE97EADDD361}" srcOrd="0" destOrd="0" presId="urn:microsoft.com/office/officeart/2005/8/layout/radial6"/>
    <dgm:cxn modelId="{3987669E-97F9-4B1E-B1AF-F044F3F44F29}" type="presOf" srcId="{C561EDA1-B902-4D1C-8690-353EEE0F2822}" destId="{BE367935-0BA7-45DA-99AB-AD6FBB6E0F09}" srcOrd="0" destOrd="0" presId="urn:microsoft.com/office/officeart/2005/8/layout/radial6"/>
    <dgm:cxn modelId="{981C5EB8-2B5C-492B-AA2B-25BDAC5AC3C5}" type="presOf" srcId="{BEF4C50C-C1E7-4D37-929A-1A75E3638F11}" destId="{914C2DDC-38FD-45CC-B85F-6CD42F16454B}" srcOrd="0" destOrd="0" presId="urn:microsoft.com/office/officeart/2005/8/layout/radial6"/>
    <dgm:cxn modelId="{8051A2DF-8E63-41D0-8E7A-4658BCE16585}" srcId="{4A9A75B5-7B39-46EB-8E5C-BA0207CCB14B}" destId="{5C7F925E-9047-4B35-A36F-7A71CFF23FAC}" srcOrd="6" destOrd="0" parTransId="{346BEC3D-BEA1-411E-B0CA-D2AAF1B8DE5B}" sibTransId="{7E6EE6FC-8A83-4806-8D13-6E524B18DF2F}"/>
    <dgm:cxn modelId="{C8217864-4213-44AF-B799-AA2AC548E02B}" type="presOf" srcId="{5C7F925E-9047-4B35-A36F-7A71CFF23FAC}" destId="{C0D781F1-B1EA-4ABA-AC3E-6E5EC442A8F2}" srcOrd="0" destOrd="0" presId="urn:microsoft.com/office/officeart/2005/8/layout/radial6"/>
    <dgm:cxn modelId="{8112F1D0-FE8D-491F-AE96-7F19311BAF81}" type="presOf" srcId="{803D07BE-5648-4546-8CB1-E7D341714164}" destId="{C3A1FE0E-D103-448A-B028-5A7CD3AD2B2D}" srcOrd="0" destOrd="0" presId="urn:microsoft.com/office/officeart/2005/8/layout/radial6"/>
    <dgm:cxn modelId="{F12A6DBE-8E66-4F81-A409-8F0F559573DA}" type="presOf" srcId="{5A6A0831-A45D-46B8-A7E5-11AE8FA6E45A}" destId="{DB3A50E0-255F-4043-B405-94E09D274E5D}" srcOrd="0" destOrd="0" presId="urn:microsoft.com/office/officeart/2005/8/layout/radial6"/>
    <dgm:cxn modelId="{A44FC645-B3F0-4C01-96C1-14AC49425B0F}" type="presOf" srcId="{67CEF22D-E227-478F-B44D-03C1B1BDA27D}" destId="{8DC14D97-1790-490D-AF35-807AB2B1AC28}" srcOrd="0" destOrd="0" presId="urn:microsoft.com/office/officeart/2005/8/layout/radial6"/>
    <dgm:cxn modelId="{70406E1E-9AAB-4FE3-9795-68C6A6EB0871}" type="presOf" srcId="{E57DE800-CFCA-4232-A0A4-DCD0CEC54C1B}" destId="{C46E75CA-C512-43A1-9C28-790B9E2A34C3}" srcOrd="0" destOrd="0" presId="urn:microsoft.com/office/officeart/2005/8/layout/radial6"/>
    <dgm:cxn modelId="{F3A2D298-926B-4E54-AA7C-4F7C2CBE4622}" type="presOf" srcId="{8BCBE193-B92C-476D-BF97-52B23E47DACA}" destId="{C1DE6829-92AE-4C6F-BFDC-C8B7997C1F30}" srcOrd="0" destOrd="0" presId="urn:microsoft.com/office/officeart/2005/8/layout/radial6"/>
    <dgm:cxn modelId="{58FBE087-156D-4A9E-A325-9CAF7D7EE893}" type="presOf" srcId="{5DD27170-6311-4DC7-940A-20F138E41608}" destId="{4DE95A99-4570-4F9A-B535-53C0D99054F5}" srcOrd="0" destOrd="0" presId="urn:microsoft.com/office/officeart/2005/8/layout/radial6"/>
    <dgm:cxn modelId="{FBBA7C3E-E0FC-4C59-A5AA-B5F5FAAAE6B4}" type="presOf" srcId="{4547D0C1-2846-47E0-BEFA-2221A31D1E40}" destId="{1D8EA070-0667-4949-8E5D-0A4453064DEE}" srcOrd="0" destOrd="0" presId="urn:microsoft.com/office/officeart/2005/8/layout/radial6"/>
    <dgm:cxn modelId="{7162AF9A-43A7-4500-BD64-3C3E5814EEA5}" srcId="{4A9A75B5-7B39-46EB-8E5C-BA0207CCB14B}" destId="{67CEF22D-E227-478F-B44D-03C1B1BDA27D}" srcOrd="2" destOrd="0" parTransId="{B5CD9625-2C39-4C1A-BC57-BA44214322AA}" sibTransId="{2664E93A-AC21-4359-A81D-31EDD2BFFBBC}"/>
    <dgm:cxn modelId="{783FBDD0-9D50-4EC1-9E35-30D5DEC8C8EF}" srcId="{4A9A75B5-7B39-46EB-8E5C-BA0207CCB14B}" destId="{2B989E68-E17A-4166-A477-0AE40BB5FD50}" srcOrd="5" destOrd="0" parTransId="{BE279CDF-829F-4A9B-9BBC-92A66CF578D0}" sibTransId="{BEF4C50C-C1E7-4D37-929A-1A75E3638F11}"/>
    <dgm:cxn modelId="{6F3FB687-6F31-4FAA-AA9F-59D893EE9FC9}" type="presOf" srcId="{2664E93A-AC21-4359-A81D-31EDD2BFFBBC}" destId="{C87E5D0B-B409-4603-990C-70B52DCEC5F5}" srcOrd="0" destOrd="0" presId="urn:microsoft.com/office/officeart/2005/8/layout/radial6"/>
    <dgm:cxn modelId="{57FCA1E9-2B07-4712-9A8F-294CAD55A2FF}" srcId="{4A9A75B5-7B39-46EB-8E5C-BA0207CCB14B}" destId="{5DD27170-6311-4DC7-940A-20F138E41608}" srcOrd="7" destOrd="0" parTransId="{DE17A785-8F6F-49B7-A3CB-A58F7716DD03}" sibTransId="{D72DE5DB-E918-4154-96B4-79EFFB6D3B21}"/>
    <dgm:cxn modelId="{9D2DB07C-5CB2-40F5-BCF1-1ACDBBC35D9D}" type="presOf" srcId="{2B989E68-E17A-4166-A477-0AE40BB5FD50}" destId="{777D65D2-591A-434D-A706-6506CFF639A2}" srcOrd="0" destOrd="0" presId="urn:microsoft.com/office/officeart/2005/8/layout/radial6"/>
    <dgm:cxn modelId="{693CAAE4-7AF4-4B73-B95D-F940FB2A0A26}" srcId="{4A9A75B5-7B39-46EB-8E5C-BA0207CCB14B}" destId="{4547D0C1-2846-47E0-BEFA-2221A31D1E40}" srcOrd="3" destOrd="0" parTransId="{89166310-80FB-4C22-8142-B0B1ACF1C3E1}" sibTransId="{287C7BC7-DEA9-4906-B5DB-FC142C79AAD0}"/>
    <dgm:cxn modelId="{0F04C98B-5A64-4037-980A-C53AA9CA3BEB}" type="presOf" srcId="{73060553-3628-4232-A7D5-F2A7B3729D0B}" destId="{66986F2E-2C3E-4668-A7B1-60B0455C719F}" srcOrd="0" destOrd="0" presId="urn:microsoft.com/office/officeart/2005/8/layout/radial6"/>
    <dgm:cxn modelId="{9184E2FC-2AA9-466E-9255-12A28DD2B2CD}" type="presOf" srcId="{7E6EE6FC-8A83-4806-8D13-6E524B18DF2F}" destId="{15E52A78-BD95-411D-B3F0-9449B1431514}" srcOrd="0" destOrd="0" presId="urn:microsoft.com/office/officeart/2005/8/layout/radial6"/>
    <dgm:cxn modelId="{C5B6A5A0-914E-4535-80FE-F9067184F65F}" srcId="{4A9A75B5-7B39-46EB-8E5C-BA0207CCB14B}" destId="{E2085A32-3660-4185-8E0E-F7C025B5FF9F}" srcOrd="4" destOrd="0" parTransId="{6602290A-97B0-402C-9F2C-740F730F2063}" sibTransId="{73060553-3628-4232-A7D5-F2A7B3729D0B}"/>
    <dgm:cxn modelId="{5C0DD912-A4EC-4D9E-B17E-DDD85635AF29}" srcId="{4A9A75B5-7B39-46EB-8E5C-BA0207CCB14B}" destId="{C561EDA1-B902-4D1C-8690-353EEE0F2822}" srcOrd="0" destOrd="0" parTransId="{0DBCE5D3-EE81-4A9C-8E99-838707FD8EE7}" sibTransId="{8BCBE193-B92C-476D-BF97-52B23E47DACA}"/>
    <dgm:cxn modelId="{6A09B68C-EB27-49D3-A72B-D08FF807B2C4}" type="presOf" srcId="{4A9A75B5-7B39-46EB-8E5C-BA0207CCB14B}" destId="{DEDE2A36-36E6-47D4-903E-F471BDB11C53}" srcOrd="0" destOrd="0" presId="urn:microsoft.com/office/officeart/2005/8/layout/radial6"/>
    <dgm:cxn modelId="{759DDDD3-D177-4DFD-B3DB-6FC3584D3233}" type="presOf" srcId="{287C7BC7-DEA9-4906-B5DB-FC142C79AAD0}" destId="{6AA19B4A-1D78-4C88-89E6-64BC96EEE194}" srcOrd="0" destOrd="0" presId="urn:microsoft.com/office/officeart/2005/8/layout/radial6"/>
    <dgm:cxn modelId="{97415C6F-5EE6-4018-962D-F91E227D55B7}" srcId="{4A9A75B5-7B39-46EB-8E5C-BA0207CCB14B}" destId="{71BB0FA4-357B-4B16-B0D9-B296306B996B}" srcOrd="1" destOrd="0" parTransId="{FDA8DFAA-97AD-456F-8BA1-2F0333C1E280}" sibTransId="{3E6FFE26-FD16-401D-8121-7570308AEB89}"/>
    <dgm:cxn modelId="{B77EAA33-9F03-47EB-AF72-6AE7356E87CA}" type="presOf" srcId="{71BB0FA4-357B-4B16-B0D9-B296306B996B}" destId="{6D53B92A-74C6-421A-9770-8E25778677C8}" srcOrd="0" destOrd="0" presId="urn:microsoft.com/office/officeart/2005/8/layout/radial6"/>
    <dgm:cxn modelId="{4ACD6BFC-F0D1-4606-86AE-1105B200493B}" type="presOf" srcId="{D72DE5DB-E918-4154-96B4-79EFFB6D3B21}" destId="{DE4AE7EC-C08A-46E5-86EC-486F524A6803}" srcOrd="0" destOrd="0" presId="urn:microsoft.com/office/officeart/2005/8/layout/radial6"/>
    <dgm:cxn modelId="{9B8EE8CF-0AB0-4DAA-95A1-0D3189DDB4FE}" type="presOf" srcId="{E2085A32-3660-4185-8E0E-F7C025B5FF9F}" destId="{65272EB1-1284-4D22-AA11-32D347A9D91B}" srcOrd="0" destOrd="0" presId="urn:microsoft.com/office/officeart/2005/8/layout/radial6"/>
    <dgm:cxn modelId="{DEBD1F7F-5EEA-4255-A348-9FB047E388A4}" type="presOf" srcId="{3E6FFE26-FD16-401D-8121-7570308AEB89}" destId="{7700C02C-4990-49A0-9768-6AC6AF31ACB7}" srcOrd="0" destOrd="0" presId="urn:microsoft.com/office/officeart/2005/8/layout/radial6"/>
    <dgm:cxn modelId="{59FB50ED-5070-4DFA-A102-5BAE06515AFD}" srcId="{4A9A75B5-7B39-46EB-8E5C-BA0207CCB14B}" destId="{DA443198-97C7-4CE6-BFC8-C9F7BF69C631}" srcOrd="9" destOrd="0" parTransId="{03041916-E6E1-421D-9833-ECC54193D698}" sibTransId="{5A6A0831-A45D-46B8-A7E5-11AE8FA6E45A}"/>
    <dgm:cxn modelId="{B1B7D682-6B60-46AF-A902-2040121C7C2D}" type="presParOf" srcId="{C3A1FE0E-D103-448A-B028-5A7CD3AD2B2D}" destId="{DEDE2A36-36E6-47D4-903E-F471BDB11C53}" srcOrd="0" destOrd="0" presId="urn:microsoft.com/office/officeart/2005/8/layout/radial6"/>
    <dgm:cxn modelId="{AEF1C66C-B5D2-478C-B1F9-138AF568BAC0}" type="presParOf" srcId="{C3A1FE0E-D103-448A-B028-5A7CD3AD2B2D}" destId="{BE367935-0BA7-45DA-99AB-AD6FBB6E0F09}" srcOrd="1" destOrd="0" presId="urn:microsoft.com/office/officeart/2005/8/layout/radial6"/>
    <dgm:cxn modelId="{F1ED7DE4-ABE2-45DB-8BDD-5C343DC50C71}" type="presParOf" srcId="{C3A1FE0E-D103-448A-B028-5A7CD3AD2B2D}" destId="{FE5C3D73-3081-4642-90F0-FF1A2BB30AD0}" srcOrd="2" destOrd="0" presId="urn:microsoft.com/office/officeart/2005/8/layout/radial6"/>
    <dgm:cxn modelId="{DF5330B5-CDB0-4DD7-8AE0-8F1E57AD01E7}" type="presParOf" srcId="{C3A1FE0E-D103-448A-B028-5A7CD3AD2B2D}" destId="{C1DE6829-92AE-4C6F-BFDC-C8B7997C1F30}" srcOrd="3" destOrd="0" presId="urn:microsoft.com/office/officeart/2005/8/layout/radial6"/>
    <dgm:cxn modelId="{212B3CE7-2DA5-4162-8659-A6321BD347A2}" type="presParOf" srcId="{C3A1FE0E-D103-448A-B028-5A7CD3AD2B2D}" destId="{6D53B92A-74C6-421A-9770-8E25778677C8}" srcOrd="4" destOrd="0" presId="urn:microsoft.com/office/officeart/2005/8/layout/radial6"/>
    <dgm:cxn modelId="{68F5C0A3-042C-47E4-880B-A0CD94181091}" type="presParOf" srcId="{C3A1FE0E-D103-448A-B028-5A7CD3AD2B2D}" destId="{BC9EB897-D465-442B-A8E2-837EB87A047D}" srcOrd="5" destOrd="0" presId="urn:microsoft.com/office/officeart/2005/8/layout/radial6"/>
    <dgm:cxn modelId="{2A2124EE-8D5A-4D5E-A56F-3E739691ECB1}" type="presParOf" srcId="{C3A1FE0E-D103-448A-B028-5A7CD3AD2B2D}" destId="{7700C02C-4990-49A0-9768-6AC6AF31ACB7}" srcOrd="6" destOrd="0" presId="urn:microsoft.com/office/officeart/2005/8/layout/radial6"/>
    <dgm:cxn modelId="{8E193B98-BF88-4A26-ACB0-D44921AAF3CD}" type="presParOf" srcId="{C3A1FE0E-D103-448A-B028-5A7CD3AD2B2D}" destId="{8DC14D97-1790-490D-AF35-807AB2B1AC28}" srcOrd="7" destOrd="0" presId="urn:microsoft.com/office/officeart/2005/8/layout/radial6"/>
    <dgm:cxn modelId="{D154E349-F57E-4756-BAAF-9AC04F904713}" type="presParOf" srcId="{C3A1FE0E-D103-448A-B028-5A7CD3AD2B2D}" destId="{53D63754-4A43-4222-BB0C-E4B87E8BC937}" srcOrd="8" destOrd="0" presId="urn:microsoft.com/office/officeart/2005/8/layout/radial6"/>
    <dgm:cxn modelId="{E34386F2-0B32-4961-8218-FF6130FA4690}" type="presParOf" srcId="{C3A1FE0E-D103-448A-B028-5A7CD3AD2B2D}" destId="{C87E5D0B-B409-4603-990C-70B52DCEC5F5}" srcOrd="9" destOrd="0" presId="urn:microsoft.com/office/officeart/2005/8/layout/radial6"/>
    <dgm:cxn modelId="{C7E4E091-4329-40A9-BC59-C8CFF168F0B5}" type="presParOf" srcId="{C3A1FE0E-D103-448A-B028-5A7CD3AD2B2D}" destId="{1D8EA070-0667-4949-8E5D-0A4453064DEE}" srcOrd="10" destOrd="0" presId="urn:microsoft.com/office/officeart/2005/8/layout/radial6"/>
    <dgm:cxn modelId="{17597BCC-9217-4C8C-BBC6-E2FE4FA05FB3}" type="presParOf" srcId="{C3A1FE0E-D103-448A-B028-5A7CD3AD2B2D}" destId="{0D0E02F5-65CD-4C2E-B970-5F41BFCB9EE7}" srcOrd="11" destOrd="0" presId="urn:microsoft.com/office/officeart/2005/8/layout/radial6"/>
    <dgm:cxn modelId="{DDCE75F7-6FEC-4CC6-89B0-E1CAEDB5B71A}" type="presParOf" srcId="{C3A1FE0E-D103-448A-B028-5A7CD3AD2B2D}" destId="{6AA19B4A-1D78-4C88-89E6-64BC96EEE194}" srcOrd="12" destOrd="0" presId="urn:microsoft.com/office/officeart/2005/8/layout/radial6"/>
    <dgm:cxn modelId="{B8F32145-529E-4BBF-B0A5-C32799B773AE}" type="presParOf" srcId="{C3A1FE0E-D103-448A-B028-5A7CD3AD2B2D}" destId="{65272EB1-1284-4D22-AA11-32D347A9D91B}" srcOrd="13" destOrd="0" presId="urn:microsoft.com/office/officeart/2005/8/layout/radial6"/>
    <dgm:cxn modelId="{82BF08C9-08F2-4EF5-9ED5-82E2E0361EEA}" type="presParOf" srcId="{C3A1FE0E-D103-448A-B028-5A7CD3AD2B2D}" destId="{D824D2A8-97D8-43E2-A7A7-32EAB4699B7F}" srcOrd="14" destOrd="0" presId="urn:microsoft.com/office/officeart/2005/8/layout/radial6"/>
    <dgm:cxn modelId="{E92E52F3-9889-445C-A6E9-57B5EFB0D8ED}" type="presParOf" srcId="{C3A1FE0E-D103-448A-B028-5A7CD3AD2B2D}" destId="{66986F2E-2C3E-4668-A7B1-60B0455C719F}" srcOrd="15" destOrd="0" presId="urn:microsoft.com/office/officeart/2005/8/layout/radial6"/>
    <dgm:cxn modelId="{0BD357C7-F22C-40AA-A759-E60F4AA4512F}" type="presParOf" srcId="{C3A1FE0E-D103-448A-B028-5A7CD3AD2B2D}" destId="{777D65D2-591A-434D-A706-6506CFF639A2}" srcOrd="16" destOrd="0" presId="urn:microsoft.com/office/officeart/2005/8/layout/radial6"/>
    <dgm:cxn modelId="{3C974486-52D4-46A3-81B5-EBB36658753B}" type="presParOf" srcId="{C3A1FE0E-D103-448A-B028-5A7CD3AD2B2D}" destId="{1E16589B-335D-41E9-9358-B798F20D6EFD}" srcOrd="17" destOrd="0" presId="urn:microsoft.com/office/officeart/2005/8/layout/radial6"/>
    <dgm:cxn modelId="{0DD85ADA-D2C1-424F-819F-7077B1522A36}" type="presParOf" srcId="{C3A1FE0E-D103-448A-B028-5A7CD3AD2B2D}" destId="{914C2DDC-38FD-45CC-B85F-6CD42F16454B}" srcOrd="18" destOrd="0" presId="urn:microsoft.com/office/officeart/2005/8/layout/radial6"/>
    <dgm:cxn modelId="{4A72051B-4FCC-4CEA-BC53-491EF7912C8F}" type="presParOf" srcId="{C3A1FE0E-D103-448A-B028-5A7CD3AD2B2D}" destId="{C0D781F1-B1EA-4ABA-AC3E-6E5EC442A8F2}" srcOrd="19" destOrd="0" presId="urn:microsoft.com/office/officeart/2005/8/layout/radial6"/>
    <dgm:cxn modelId="{4847EDE9-7447-436B-9E1B-05E5873E15CB}" type="presParOf" srcId="{C3A1FE0E-D103-448A-B028-5A7CD3AD2B2D}" destId="{735C4651-659E-4971-9B86-A7C8B391A336}" srcOrd="20" destOrd="0" presId="urn:microsoft.com/office/officeart/2005/8/layout/radial6"/>
    <dgm:cxn modelId="{8D5295BE-1188-4B7F-AC2D-221B430C66B8}" type="presParOf" srcId="{C3A1FE0E-D103-448A-B028-5A7CD3AD2B2D}" destId="{15E52A78-BD95-411D-B3F0-9449B1431514}" srcOrd="21" destOrd="0" presId="urn:microsoft.com/office/officeart/2005/8/layout/radial6"/>
    <dgm:cxn modelId="{1E8CD72D-1E7B-41D0-AC5E-3AE0E29DD953}" type="presParOf" srcId="{C3A1FE0E-D103-448A-B028-5A7CD3AD2B2D}" destId="{4DE95A99-4570-4F9A-B535-53C0D99054F5}" srcOrd="22" destOrd="0" presId="urn:microsoft.com/office/officeart/2005/8/layout/radial6"/>
    <dgm:cxn modelId="{21EE6850-8C50-43C5-98C6-9EF54CAB26C3}" type="presParOf" srcId="{C3A1FE0E-D103-448A-B028-5A7CD3AD2B2D}" destId="{21A2BA8B-AAF7-420F-B862-CEF6DF452676}" srcOrd="23" destOrd="0" presId="urn:microsoft.com/office/officeart/2005/8/layout/radial6"/>
    <dgm:cxn modelId="{C574E3C7-A87B-4E45-8EBF-0B6D7299BEA6}" type="presParOf" srcId="{C3A1FE0E-D103-448A-B028-5A7CD3AD2B2D}" destId="{DE4AE7EC-C08A-46E5-86EC-486F524A6803}" srcOrd="24" destOrd="0" presId="urn:microsoft.com/office/officeart/2005/8/layout/radial6"/>
    <dgm:cxn modelId="{D9CE0BC2-167E-4395-B597-DDE12155D53E}" type="presParOf" srcId="{C3A1FE0E-D103-448A-B028-5A7CD3AD2B2D}" destId="{D084C91D-6C1C-445D-93C3-5E01632B9D4B}" srcOrd="25" destOrd="0" presId="urn:microsoft.com/office/officeart/2005/8/layout/radial6"/>
    <dgm:cxn modelId="{78F0FF15-B9D9-4BFB-A57D-9F7849579A03}" type="presParOf" srcId="{C3A1FE0E-D103-448A-B028-5A7CD3AD2B2D}" destId="{2331A626-2FDA-4B7F-8651-EBEF1D43C0B7}" srcOrd="26" destOrd="0" presId="urn:microsoft.com/office/officeart/2005/8/layout/radial6"/>
    <dgm:cxn modelId="{4795D725-7F5B-492D-9BC1-B06DCEEF1A9F}" type="presParOf" srcId="{C3A1FE0E-D103-448A-B028-5A7CD3AD2B2D}" destId="{C46E75CA-C512-43A1-9C28-790B9E2A34C3}" srcOrd="27" destOrd="0" presId="urn:microsoft.com/office/officeart/2005/8/layout/radial6"/>
    <dgm:cxn modelId="{C42D0EEB-F21E-45AA-B298-84CBFE92397E}" type="presParOf" srcId="{C3A1FE0E-D103-448A-B028-5A7CD3AD2B2D}" destId="{380D6584-01D9-4389-BD66-DE97EADDD361}" srcOrd="28" destOrd="0" presId="urn:microsoft.com/office/officeart/2005/8/layout/radial6"/>
    <dgm:cxn modelId="{A95A8AA3-BFF7-48D3-B662-55022D432196}" type="presParOf" srcId="{C3A1FE0E-D103-448A-B028-5A7CD3AD2B2D}" destId="{CF245879-BED3-4713-9187-25BD56C54798}" srcOrd="29" destOrd="0" presId="urn:microsoft.com/office/officeart/2005/8/layout/radial6"/>
    <dgm:cxn modelId="{8EAEA262-0752-4779-817F-4C9938C822BE}" type="presParOf" srcId="{C3A1FE0E-D103-448A-B028-5A7CD3AD2B2D}" destId="{DB3A50E0-255F-4043-B405-94E09D274E5D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BCF747-DD6D-4F41-8CBC-FE61E3C31F1F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32040193-2347-4908-8771-CD8F4F04B827}">
      <dgm:prSet phldrT="[Texto]" custT="1"/>
      <dgm:spPr/>
      <dgm:t>
        <a:bodyPr/>
        <a:lstStyle/>
        <a:p>
          <a:pPr algn="ctr"/>
          <a:r>
            <a:rPr lang="es-MX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PATRIMONIALES</a:t>
          </a:r>
          <a:endParaRPr lang="es-MX" sz="20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7FCF97C-FA29-4D4F-AAC9-981FDF8C4E4C}" type="parTrans" cxnId="{BB7F90F2-A37C-4304-806E-2BA05B3ACD9F}">
      <dgm:prSet/>
      <dgm:spPr/>
      <dgm:t>
        <a:bodyPr/>
        <a:lstStyle/>
        <a:p>
          <a:pPr algn="ctr"/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6D7BF60-B7E4-4AAE-8EA4-111ADCF47247}" type="sibTrans" cxnId="{BB7F90F2-A37C-4304-806E-2BA05B3ACD9F}">
      <dgm:prSet/>
      <dgm:spPr/>
      <dgm:t>
        <a:bodyPr/>
        <a:lstStyle/>
        <a:p>
          <a:pPr algn="ctr"/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E247D89-1D66-4417-A369-3EE3C0C047B8}">
      <dgm:prSet phldrT="[Texto]" custT="1"/>
      <dgm:spPr/>
      <dgm:t>
        <a:bodyPr/>
        <a:lstStyle/>
        <a:p>
          <a:pPr algn="ctr"/>
          <a:r>
            <a:rPr lang="es-MX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Información fiscal</a:t>
          </a:r>
          <a:br>
            <a:rPr lang="es-MX" sz="1600" dirty="0" smtClean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F749CFD-042F-4168-B93A-3FD19C539720}" type="parTrans" cxnId="{470B8148-96CE-45F5-B34C-D4B07BDE09A8}">
      <dgm:prSet/>
      <dgm:spPr/>
      <dgm:t>
        <a:bodyPr/>
        <a:lstStyle/>
        <a:p>
          <a:pPr algn="ctr"/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C729F34-CA26-4147-9AE9-9F8CEECC99A8}" type="sibTrans" cxnId="{470B8148-96CE-45F5-B34C-D4B07BDE09A8}">
      <dgm:prSet/>
      <dgm:spPr/>
      <dgm:t>
        <a:bodyPr/>
        <a:lstStyle/>
        <a:p>
          <a:pPr algn="ctr"/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8B2AD69-0E10-4051-ACF2-6A88D5CCBDF0}">
      <dgm:prSet phldrT="[Texto]" custT="1"/>
      <dgm:spPr/>
      <dgm:t>
        <a:bodyPr/>
        <a:lstStyle/>
        <a:p>
          <a:pPr algn="ctr"/>
          <a:r>
            <a:rPr lang="es-MX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Cuentas bancarias</a:t>
          </a:r>
          <a:br>
            <a:rPr lang="es-MX" sz="1600" dirty="0" smtClean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C4F7AAD-FFC4-43F4-A62A-3213B7C0A9A2}" type="parTrans" cxnId="{A644EB15-0890-4F70-8EC0-3CAB1D14C7A5}">
      <dgm:prSet/>
      <dgm:spPr/>
      <dgm:t>
        <a:bodyPr/>
        <a:lstStyle/>
        <a:p>
          <a:pPr algn="ctr"/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7C55E52-D524-403A-9EE1-A993FD2A1A45}" type="sibTrans" cxnId="{A644EB15-0890-4F70-8EC0-3CAB1D14C7A5}">
      <dgm:prSet/>
      <dgm:spPr/>
      <dgm:t>
        <a:bodyPr/>
        <a:lstStyle/>
        <a:p>
          <a:pPr algn="ctr"/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4FB2E5D-8A4D-44F5-A408-767DA7040EC2}">
      <dgm:prSet phldrT="[Texto]" custT="1"/>
      <dgm:spPr/>
      <dgm:t>
        <a:bodyPr/>
        <a:lstStyle/>
        <a:p>
          <a:pPr algn="ctr"/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Demás análogos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944C3CD-501C-4105-92AC-9BFCEC3E3F10}" type="parTrans" cxnId="{656DF992-21D4-43AC-A0DF-5D6C8A96EFE2}">
      <dgm:prSet/>
      <dgm:spPr/>
      <dgm:t>
        <a:bodyPr/>
        <a:lstStyle/>
        <a:p>
          <a:pPr algn="ctr"/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DF3C60C-77D8-40BD-A32D-D2F730A3134F}" type="sibTrans" cxnId="{656DF992-21D4-43AC-A0DF-5D6C8A96EFE2}">
      <dgm:prSet/>
      <dgm:spPr/>
      <dgm:t>
        <a:bodyPr/>
        <a:lstStyle/>
        <a:p>
          <a:pPr algn="ctr"/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6187F03-E230-467C-A0B1-2F401E969906}">
      <dgm:prSet phldrT="[Texto]" custT="1"/>
      <dgm:spPr/>
      <dgm:t>
        <a:bodyPr/>
        <a:lstStyle/>
        <a:p>
          <a:pPr algn="ctr"/>
          <a:r>
            <a:rPr lang="es-MX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Ingresos y egresos</a:t>
          </a:r>
          <a:br>
            <a:rPr lang="es-MX" sz="1600" dirty="0" smtClean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39BF419-56D4-46A3-93A6-2EE30C707140}" type="parTrans" cxnId="{5E3570CA-F342-42E2-B1E3-ED6A145EDDC5}">
      <dgm:prSet/>
      <dgm:spPr/>
      <dgm:t>
        <a:bodyPr/>
        <a:lstStyle/>
        <a:p>
          <a:pPr algn="ctr"/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F509A5C-0A31-499E-9C59-A2888853B75E}" type="sibTrans" cxnId="{5E3570CA-F342-42E2-B1E3-ED6A145EDDC5}">
      <dgm:prSet/>
      <dgm:spPr/>
      <dgm:t>
        <a:bodyPr/>
        <a:lstStyle/>
        <a:p>
          <a:pPr algn="ctr"/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5714F37-B09F-4E7C-9C51-64D3D6200417}">
      <dgm:prSet custT="1"/>
      <dgm:spPr/>
      <dgm:t>
        <a:bodyPr/>
        <a:lstStyle/>
        <a:p>
          <a:pPr algn="ctr"/>
          <a:r>
            <a:rPr lang="es-MX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Bienes inmuebles</a:t>
          </a:r>
          <a:br>
            <a:rPr lang="es-MX" sz="1600" dirty="0" smtClean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558035F-CBEE-4D47-A35B-AA9AF226381A}" type="parTrans" cxnId="{D0CE064E-E748-4E4B-953E-432A4BD664DE}">
      <dgm:prSet/>
      <dgm:spPr/>
      <dgm:t>
        <a:bodyPr/>
        <a:lstStyle/>
        <a:p>
          <a:pPr algn="ctr"/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23ED61D-A54C-49F2-A334-BC7BD749F176}" type="sibTrans" cxnId="{D0CE064E-E748-4E4B-953E-432A4BD664DE}">
      <dgm:prSet/>
      <dgm:spPr/>
      <dgm:t>
        <a:bodyPr/>
        <a:lstStyle/>
        <a:p>
          <a:pPr algn="ctr"/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EEAFA02-761F-4D45-AA86-36D47E4827B9}">
      <dgm:prSet custT="1"/>
      <dgm:spPr/>
      <dgm:t>
        <a:bodyPr/>
        <a:lstStyle/>
        <a:p>
          <a:pPr algn="ctr"/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Bienes muebles</a:t>
          </a:r>
          <a:b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F5DC18F-05C1-4257-9235-F8153194745E}" type="parTrans" cxnId="{27DE07F1-34D4-4FDB-BE0E-A04FBE39C942}">
      <dgm:prSet/>
      <dgm:spPr/>
      <dgm:t>
        <a:bodyPr/>
        <a:lstStyle/>
        <a:p>
          <a:pPr algn="ctr"/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036A9E4-F8E5-4C65-809F-32E07E284DA9}" type="sibTrans" cxnId="{27DE07F1-34D4-4FDB-BE0E-A04FBE39C942}">
      <dgm:prSet/>
      <dgm:spPr/>
      <dgm:t>
        <a:bodyPr/>
        <a:lstStyle/>
        <a:p>
          <a:pPr algn="ctr"/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FF1A95A-9927-4E05-9433-9BDA3044BA0F}">
      <dgm:prSet phldrT="[Texto]" custScaleX="125093" custScaleY="125093"/>
      <dgm:spPr/>
      <dgm:t>
        <a:bodyPr/>
        <a:lstStyle/>
        <a:p>
          <a:pPr algn="ctr"/>
          <a:endParaRPr lang="es-US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4AC6A88-F198-4621-A8D5-96DE3E0C749E}" type="parTrans" cxnId="{74552A9B-4B8D-4938-B0C8-063EC190E6D3}">
      <dgm:prSet/>
      <dgm:spPr/>
      <dgm:t>
        <a:bodyPr/>
        <a:lstStyle/>
        <a:p>
          <a:pPr algn="ctr"/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FFE6B56-FAE1-4B66-921F-81166492CB44}" type="sibTrans" cxnId="{74552A9B-4B8D-4938-B0C8-063EC190E6D3}">
      <dgm:prSet/>
      <dgm:spPr/>
      <dgm:t>
        <a:bodyPr/>
        <a:lstStyle/>
        <a:p>
          <a:pPr algn="ctr"/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8703979-73C2-452F-9285-7D32470E0C94}" type="pres">
      <dgm:prSet presAssocID="{CBBCF747-DD6D-4F41-8CBC-FE61E3C31F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4CFD632B-C73E-44DA-BBD9-9DB71DDF6998}" type="pres">
      <dgm:prSet presAssocID="{32040193-2347-4908-8771-CD8F4F04B827}" presName="centerShape" presStyleLbl="node0" presStyleIdx="0" presStyleCnt="1" custScaleX="112463" custScaleY="112463"/>
      <dgm:spPr/>
      <dgm:t>
        <a:bodyPr/>
        <a:lstStyle/>
        <a:p>
          <a:endParaRPr lang="es-MX"/>
        </a:p>
      </dgm:t>
    </dgm:pt>
    <dgm:pt modelId="{65513F7C-3180-44CC-A956-C5A0AB699280}" type="pres">
      <dgm:prSet presAssocID="{EE247D89-1D66-4417-A369-3EE3C0C047B8}" presName="node" presStyleLbl="node1" presStyleIdx="0" presStyleCnt="6" custScaleX="109608" custScaleY="11334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AB8578-1127-40B8-B936-7189FB1CC31B}" type="pres">
      <dgm:prSet presAssocID="{EE247D89-1D66-4417-A369-3EE3C0C047B8}" presName="dummy" presStyleCnt="0"/>
      <dgm:spPr/>
      <dgm:t>
        <a:bodyPr/>
        <a:lstStyle/>
        <a:p>
          <a:endParaRPr lang="es-MX"/>
        </a:p>
      </dgm:t>
    </dgm:pt>
    <dgm:pt modelId="{0C1B7BA0-CE6C-4287-8B77-BA0658A8B95C}" type="pres">
      <dgm:prSet presAssocID="{2C729F34-CA26-4147-9AE9-9F8CEECC99A8}" presName="sibTrans" presStyleLbl="sibTrans2D1" presStyleIdx="0" presStyleCnt="6"/>
      <dgm:spPr/>
      <dgm:t>
        <a:bodyPr/>
        <a:lstStyle/>
        <a:p>
          <a:endParaRPr lang="es-US"/>
        </a:p>
      </dgm:t>
    </dgm:pt>
    <dgm:pt modelId="{39F2590B-A4D0-4C64-A1D5-AD3CB3E68EEE}" type="pres">
      <dgm:prSet presAssocID="{48B2AD69-0E10-4051-ACF2-6A88D5CCBDF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73DEAC-3806-44F1-A18E-82CF889F9329}" type="pres">
      <dgm:prSet presAssocID="{48B2AD69-0E10-4051-ACF2-6A88D5CCBDF0}" presName="dummy" presStyleCnt="0"/>
      <dgm:spPr/>
      <dgm:t>
        <a:bodyPr/>
        <a:lstStyle/>
        <a:p>
          <a:endParaRPr lang="es-MX"/>
        </a:p>
      </dgm:t>
    </dgm:pt>
    <dgm:pt modelId="{7A451C70-F9B9-422D-94D3-5D45CE0FFC55}" type="pres">
      <dgm:prSet presAssocID="{27C55E52-D524-403A-9EE1-A993FD2A1A45}" presName="sibTrans" presStyleLbl="sibTrans2D1" presStyleIdx="1" presStyleCnt="6"/>
      <dgm:spPr/>
      <dgm:t>
        <a:bodyPr/>
        <a:lstStyle/>
        <a:p>
          <a:endParaRPr lang="es-US"/>
        </a:p>
      </dgm:t>
    </dgm:pt>
    <dgm:pt modelId="{034D323A-F49C-4B99-AA39-1B68FFE1C664}" type="pres">
      <dgm:prSet presAssocID="{64FB2E5D-8A4D-44F5-A408-767DA7040EC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3FCB01-F769-4574-8E04-E01844E59575}" type="pres">
      <dgm:prSet presAssocID="{64FB2E5D-8A4D-44F5-A408-767DA7040EC2}" presName="dummy" presStyleCnt="0"/>
      <dgm:spPr/>
      <dgm:t>
        <a:bodyPr/>
        <a:lstStyle/>
        <a:p>
          <a:endParaRPr lang="es-MX"/>
        </a:p>
      </dgm:t>
    </dgm:pt>
    <dgm:pt modelId="{555F8666-19CE-4ABE-A848-527F714D4E06}" type="pres">
      <dgm:prSet presAssocID="{6DF3C60C-77D8-40BD-A32D-D2F730A3134F}" presName="sibTrans" presStyleLbl="sibTrans2D1" presStyleIdx="2" presStyleCnt="6"/>
      <dgm:spPr/>
      <dgm:t>
        <a:bodyPr/>
        <a:lstStyle/>
        <a:p>
          <a:endParaRPr lang="es-US"/>
        </a:p>
      </dgm:t>
    </dgm:pt>
    <dgm:pt modelId="{1333E8C7-8AB8-411D-BE16-BC26A37678B0}" type="pres">
      <dgm:prSet presAssocID="{35714F37-B09F-4E7C-9C51-64D3D620041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8EF016A3-0264-4A17-98A0-B52E86933739}" type="pres">
      <dgm:prSet presAssocID="{35714F37-B09F-4E7C-9C51-64D3D6200417}" presName="dummy" presStyleCnt="0"/>
      <dgm:spPr/>
      <dgm:t>
        <a:bodyPr/>
        <a:lstStyle/>
        <a:p>
          <a:endParaRPr lang="es-MX"/>
        </a:p>
      </dgm:t>
    </dgm:pt>
    <dgm:pt modelId="{8153CFEB-E4BF-4D3C-92B3-7A406FC8B5A4}" type="pres">
      <dgm:prSet presAssocID="{F23ED61D-A54C-49F2-A334-BC7BD749F176}" presName="sibTrans" presStyleLbl="sibTrans2D1" presStyleIdx="3" presStyleCnt="6"/>
      <dgm:spPr/>
      <dgm:t>
        <a:bodyPr/>
        <a:lstStyle/>
        <a:p>
          <a:endParaRPr lang="es-US"/>
        </a:p>
      </dgm:t>
    </dgm:pt>
    <dgm:pt modelId="{AE8F491A-9EE1-4889-9663-75D2105E06B3}" type="pres">
      <dgm:prSet presAssocID="{DEEAFA02-761F-4D45-AA86-36D47E4827B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0C3EDD1D-0DC5-4FBF-B176-FDCA4437A47F}" type="pres">
      <dgm:prSet presAssocID="{DEEAFA02-761F-4D45-AA86-36D47E4827B9}" presName="dummy" presStyleCnt="0"/>
      <dgm:spPr/>
      <dgm:t>
        <a:bodyPr/>
        <a:lstStyle/>
        <a:p>
          <a:endParaRPr lang="es-MX"/>
        </a:p>
      </dgm:t>
    </dgm:pt>
    <dgm:pt modelId="{EBC68EA2-5F0F-45F7-B575-92400FDE2186}" type="pres">
      <dgm:prSet presAssocID="{A036A9E4-F8E5-4C65-809F-32E07E284DA9}" presName="sibTrans" presStyleLbl="sibTrans2D1" presStyleIdx="4" presStyleCnt="6"/>
      <dgm:spPr/>
      <dgm:t>
        <a:bodyPr/>
        <a:lstStyle/>
        <a:p>
          <a:endParaRPr lang="es-US"/>
        </a:p>
      </dgm:t>
    </dgm:pt>
    <dgm:pt modelId="{F25CCA78-84B4-46B6-9A7A-83BBDFC20251}" type="pres">
      <dgm:prSet presAssocID="{B6187F03-E230-467C-A0B1-2F401E96990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AA18AD-6E6D-473F-A8D5-FDEF6B224E6F}" type="pres">
      <dgm:prSet presAssocID="{B6187F03-E230-467C-A0B1-2F401E969906}" presName="dummy" presStyleCnt="0"/>
      <dgm:spPr/>
      <dgm:t>
        <a:bodyPr/>
        <a:lstStyle/>
        <a:p>
          <a:endParaRPr lang="es-MX"/>
        </a:p>
      </dgm:t>
    </dgm:pt>
    <dgm:pt modelId="{F6638A65-0FB4-4263-B74F-BB92E9BA8B5A}" type="pres">
      <dgm:prSet presAssocID="{7F509A5C-0A31-499E-9C59-A2888853B75E}" presName="sibTrans" presStyleLbl="sibTrans2D1" presStyleIdx="5" presStyleCnt="6"/>
      <dgm:spPr/>
      <dgm:t>
        <a:bodyPr/>
        <a:lstStyle/>
        <a:p>
          <a:endParaRPr lang="es-US"/>
        </a:p>
      </dgm:t>
    </dgm:pt>
  </dgm:ptLst>
  <dgm:cxnLst>
    <dgm:cxn modelId="{5E3570CA-F342-42E2-B1E3-ED6A145EDDC5}" srcId="{32040193-2347-4908-8771-CD8F4F04B827}" destId="{B6187F03-E230-467C-A0B1-2F401E969906}" srcOrd="5" destOrd="0" parTransId="{239BF419-56D4-46A3-93A6-2EE30C707140}" sibTransId="{7F509A5C-0A31-499E-9C59-A2888853B75E}"/>
    <dgm:cxn modelId="{A644EB15-0890-4F70-8EC0-3CAB1D14C7A5}" srcId="{32040193-2347-4908-8771-CD8F4F04B827}" destId="{48B2AD69-0E10-4051-ACF2-6A88D5CCBDF0}" srcOrd="1" destOrd="0" parTransId="{1C4F7AAD-FFC4-43F4-A62A-3213B7C0A9A2}" sibTransId="{27C55E52-D524-403A-9EE1-A993FD2A1A45}"/>
    <dgm:cxn modelId="{CB5B1B8C-8359-4E3D-A207-DA7D37058BD4}" type="presOf" srcId="{64FB2E5D-8A4D-44F5-A408-767DA7040EC2}" destId="{034D323A-F49C-4B99-AA39-1B68FFE1C664}" srcOrd="0" destOrd="0" presId="urn:microsoft.com/office/officeart/2005/8/layout/radial6"/>
    <dgm:cxn modelId="{0BFA7F11-22BA-4829-AD16-A737719BD5CD}" type="presOf" srcId="{32040193-2347-4908-8771-CD8F4F04B827}" destId="{4CFD632B-C73E-44DA-BBD9-9DB71DDF6998}" srcOrd="0" destOrd="0" presId="urn:microsoft.com/office/officeart/2005/8/layout/radial6"/>
    <dgm:cxn modelId="{27DE07F1-34D4-4FDB-BE0E-A04FBE39C942}" srcId="{32040193-2347-4908-8771-CD8F4F04B827}" destId="{DEEAFA02-761F-4D45-AA86-36D47E4827B9}" srcOrd="4" destOrd="0" parTransId="{6F5DC18F-05C1-4257-9235-F8153194745E}" sibTransId="{A036A9E4-F8E5-4C65-809F-32E07E284DA9}"/>
    <dgm:cxn modelId="{DDA4BCE6-A7D4-45AC-8089-D232BA2C1748}" type="presOf" srcId="{6DF3C60C-77D8-40BD-A32D-D2F730A3134F}" destId="{555F8666-19CE-4ABE-A848-527F714D4E06}" srcOrd="0" destOrd="0" presId="urn:microsoft.com/office/officeart/2005/8/layout/radial6"/>
    <dgm:cxn modelId="{C6A6CA1E-9268-4670-B2BA-ADFE486BDA21}" type="presOf" srcId="{48B2AD69-0E10-4051-ACF2-6A88D5CCBDF0}" destId="{39F2590B-A4D0-4C64-A1D5-AD3CB3E68EEE}" srcOrd="0" destOrd="0" presId="urn:microsoft.com/office/officeart/2005/8/layout/radial6"/>
    <dgm:cxn modelId="{2FF9A8CF-D780-490F-AEF8-A9A6CA485B30}" type="presOf" srcId="{EE247D89-1D66-4417-A369-3EE3C0C047B8}" destId="{65513F7C-3180-44CC-A956-C5A0AB699280}" srcOrd="0" destOrd="0" presId="urn:microsoft.com/office/officeart/2005/8/layout/radial6"/>
    <dgm:cxn modelId="{E7A05999-4D04-4BCF-9F56-49B98A959C85}" type="presOf" srcId="{F23ED61D-A54C-49F2-A334-BC7BD749F176}" destId="{8153CFEB-E4BF-4D3C-92B3-7A406FC8B5A4}" srcOrd="0" destOrd="0" presId="urn:microsoft.com/office/officeart/2005/8/layout/radial6"/>
    <dgm:cxn modelId="{470B8148-96CE-45F5-B34C-D4B07BDE09A8}" srcId="{32040193-2347-4908-8771-CD8F4F04B827}" destId="{EE247D89-1D66-4417-A369-3EE3C0C047B8}" srcOrd="0" destOrd="0" parTransId="{0F749CFD-042F-4168-B93A-3FD19C539720}" sibTransId="{2C729F34-CA26-4147-9AE9-9F8CEECC99A8}"/>
    <dgm:cxn modelId="{05747FE6-0523-41F1-B014-0FCF59D028E4}" type="presOf" srcId="{A036A9E4-F8E5-4C65-809F-32E07E284DA9}" destId="{EBC68EA2-5F0F-45F7-B575-92400FDE2186}" srcOrd="0" destOrd="0" presId="urn:microsoft.com/office/officeart/2005/8/layout/radial6"/>
    <dgm:cxn modelId="{7E5E34EC-0E52-421F-B889-DBAC853102EB}" type="presOf" srcId="{27C55E52-D524-403A-9EE1-A993FD2A1A45}" destId="{7A451C70-F9B9-422D-94D3-5D45CE0FFC55}" srcOrd="0" destOrd="0" presId="urn:microsoft.com/office/officeart/2005/8/layout/radial6"/>
    <dgm:cxn modelId="{EF18DF3F-BFDA-4C64-9C90-7D82B61C3AD7}" type="presOf" srcId="{35714F37-B09F-4E7C-9C51-64D3D6200417}" destId="{1333E8C7-8AB8-411D-BE16-BC26A37678B0}" srcOrd="0" destOrd="0" presId="urn:microsoft.com/office/officeart/2005/8/layout/radial6"/>
    <dgm:cxn modelId="{21138CF6-978D-4ED1-A25A-3DB0121AFDEB}" type="presOf" srcId="{B6187F03-E230-467C-A0B1-2F401E969906}" destId="{F25CCA78-84B4-46B6-9A7A-83BBDFC20251}" srcOrd="0" destOrd="0" presId="urn:microsoft.com/office/officeart/2005/8/layout/radial6"/>
    <dgm:cxn modelId="{E966B5C2-79F8-4141-966D-6D5EC98C9A4F}" type="presOf" srcId="{DEEAFA02-761F-4D45-AA86-36D47E4827B9}" destId="{AE8F491A-9EE1-4889-9663-75D2105E06B3}" srcOrd="0" destOrd="0" presId="urn:microsoft.com/office/officeart/2005/8/layout/radial6"/>
    <dgm:cxn modelId="{CE368A70-2C62-4420-AB1D-1A3ED4BFEFC4}" type="presOf" srcId="{2C729F34-CA26-4147-9AE9-9F8CEECC99A8}" destId="{0C1B7BA0-CE6C-4287-8B77-BA0658A8B95C}" srcOrd="0" destOrd="0" presId="urn:microsoft.com/office/officeart/2005/8/layout/radial6"/>
    <dgm:cxn modelId="{BB7F90F2-A37C-4304-806E-2BA05B3ACD9F}" srcId="{CBBCF747-DD6D-4F41-8CBC-FE61E3C31F1F}" destId="{32040193-2347-4908-8771-CD8F4F04B827}" srcOrd="0" destOrd="0" parTransId="{67FCF97C-FA29-4D4F-AAC9-981FDF8C4E4C}" sibTransId="{56D7BF60-B7E4-4AAE-8EA4-111ADCF47247}"/>
    <dgm:cxn modelId="{D0CE064E-E748-4E4B-953E-432A4BD664DE}" srcId="{32040193-2347-4908-8771-CD8F4F04B827}" destId="{35714F37-B09F-4E7C-9C51-64D3D6200417}" srcOrd="3" destOrd="0" parTransId="{9558035F-CBEE-4D47-A35B-AA9AF226381A}" sibTransId="{F23ED61D-A54C-49F2-A334-BC7BD749F176}"/>
    <dgm:cxn modelId="{6CC644E6-47E1-44A5-8804-78A036DFAC25}" type="presOf" srcId="{CBBCF747-DD6D-4F41-8CBC-FE61E3C31F1F}" destId="{C8703979-73C2-452F-9285-7D32470E0C94}" srcOrd="0" destOrd="0" presId="urn:microsoft.com/office/officeart/2005/8/layout/radial6"/>
    <dgm:cxn modelId="{74552A9B-4B8D-4938-B0C8-063EC190E6D3}" srcId="{CBBCF747-DD6D-4F41-8CBC-FE61E3C31F1F}" destId="{8FF1A95A-9927-4E05-9433-9BDA3044BA0F}" srcOrd="1" destOrd="0" parTransId="{B4AC6A88-F198-4621-A8D5-96DE3E0C749E}" sibTransId="{FFFE6B56-FAE1-4B66-921F-81166492CB44}"/>
    <dgm:cxn modelId="{656DF992-21D4-43AC-A0DF-5D6C8A96EFE2}" srcId="{32040193-2347-4908-8771-CD8F4F04B827}" destId="{64FB2E5D-8A4D-44F5-A408-767DA7040EC2}" srcOrd="2" destOrd="0" parTransId="{8944C3CD-501C-4105-92AC-9BFCEC3E3F10}" sibTransId="{6DF3C60C-77D8-40BD-A32D-D2F730A3134F}"/>
    <dgm:cxn modelId="{1EDEFFC5-A295-407C-90BC-11B8340E17AB}" type="presOf" srcId="{7F509A5C-0A31-499E-9C59-A2888853B75E}" destId="{F6638A65-0FB4-4263-B74F-BB92E9BA8B5A}" srcOrd="0" destOrd="0" presId="urn:microsoft.com/office/officeart/2005/8/layout/radial6"/>
    <dgm:cxn modelId="{FF4939A6-ABBB-43D3-B10D-DA6B5A62DEA5}" type="presParOf" srcId="{C8703979-73C2-452F-9285-7D32470E0C94}" destId="{4CFD632B-C73E-44DA-BBD9-9DB71DDF6998}" srcOrd="0" destOrd="0" presId="urn:microsoft.com/office/officeart/2005/8/layout/radial6"/>
    <dgm:cxn modelId="{95951D55-F1ED-4E76-9704-F54810CE484D}" type="presParOf" srcId="{C8703979-73C2-452F-9285-7D32470E0C94}" destId="{65513F7C-3180-44CC-A956-C5A0AB699280}" srcOrd="1" destOrd="0" presId="urn:microsoft.com/office/officeart/2005/8/layout/radial6"/>
    <dgm:cxn modelId="{C2A82E40-AFA8-404D-B8F6-15B3D42D61C3}" type="presParOf" srcId="{C8703979-73C2-452F-9285-7D32470E0C94}" destId="{78AB8578-1127-40B8-B936-7189FB1CC31B}" srcOrd="2" destOrd="0" presId="urn:microsoft.com/office/officeart/2005/8/layout/radial6"/>
    <dgm:cxn modelId="{6663A060-351E-41C8-B70C-1F5714C08C30}" type="presParOf" srcId="{C8703979-73C2-452F-9285-7D32470E0C94}" destId="{0C1B7BA0-CE6C-4287-8B77-BA0658A8B95C}" srcOrd="3" destOrd="0" presId="urn:microsoft.com/office/officeart/2005/8/layout/radial6"/>
    <dgm:cxn modelId="{9FD7312C-D6B0-438D-99A9-70C1D4AD4555}" type="presParOf" srcId="{C8703979-73C2-452F-9285-7D32470E0C94}" destId="{39F2590B-A4D0-4C64-A1D5-AD3CB3E68EEE}" srcOrd="4" destOrd="0" presId="urn:microsoft.com/office/officeart/2005/8/layout/radial6"/>
    <dgm:cxn modelId="{F3780F56-8D40-4489-8486-26A0DE52A17D}" type="presParOf" srcId="{C8703979-73C2-452F-9285-7D32470E0C94}" destId="{9573DEAC-3806-44F1-A18E-82CF889F9329}" srcOrd="5" destOrd="0" presId="urn:microsoft.com/office/officeart/2005/8/layout/radial6"/>
    <dgm:cxn modelId="{A239343B-5C9A-4597-914E-9BC0A41173A7}" type="presParOf" srcId="{C8703979-73C2-452F-9285-7D32470E0C94}" destId="{7A451C70-F9B9-422D-94D3-5D45CE0FFC55}" srcOrd="6" destOrd="0" presId="urn:microsoft.com/office/officeart/2005/8/layout/radial6"/>
    <dgm:cxn modelId="{03FD16D9-1B82-4519-9178-2975E8DAEF84}" type="presParOf" srcId="{C8703979-73C2-452F-9285-7D32470E0C94}" destId="{034D323A-F49C-4B99-AA39-1B68FFE1C664}" srcOrd="7" destOrd="0" presId="urn:microsoft.com/office/officeart/2005/8/layout/radial6"/>
    <dgm:cxn modelId="{B52E50FA-2FAF-4196-9BF9-11CD6C064683}" type="presParOf" srcId="{C8703979-73C2-452F-9285-7D32470E0C94}" destId="{0E3FCB01-F769-4574-8E04-E01844E59575}" srcOrd="8" destOrd="0" presId="urn:microsoft.com/office/officeart/2005/8/layout/radial6"/>
    <dgm:cxn modelId="{0511725E-516A-452E-BDE7-8322CFAEA712}" type="presParOf" srcId="{C8703979-73C2-452F-9285-7D32470E0C94}" destId="{555F8666-19CE-4ABE-A848-527F714D4E06}" srcOrd="9" destOrd="0" presId="urn:microsoft.com/office/officeart/2005/8/layout/radial6"/>
    <dgm:cxn modelId="{B2BDEF56-F7BB-4985-B294-ABE33DC025D0}" type="presParOf" srcId="{C8703979-73C2-452F-9285-7D32470E0C94}" destId="{1333E8C7-8AB8-411D-BE16-BC26A37678B0}" srcOrd="10" destOrd="0" presId="urn:microsoft.com/office/officeart/2005/8/layout/radial6"/>
    <dgm:cxn modelId="{EB6C0A82-ACF2-4749-9C20-658B586C216A}" type="presParOf" srcId="{C8703979-73C2-452F-9285-7D32470E0C94}" destId="{8EF016A3-0264-4A17-98A0-B52E86933739}" srcOrd="11" destOrd="0" presId="urn:microsoft.com/office/officeart/2005/8/layout/radial6"/>
    <dgm:cxn modelId="{D4A1275C-BBD4-4448-8790-3B107D919C8F}" type="presParOf" srcId="{C8703979-73C2-452F-9285-7D32470E0C94}" destId="{8153CFEB-E4BF-4D3C-92B3-7A406FC8B5A4}" srcOrd="12" destOrd="0" presId="urn:microsoft.com/office/officeart/2005/8/layout/radial6"/>
    <dgm:cxn modelId="{2E6E1D46-7803-480F-8136-59CD2BDC4C7A}" type="presParOf" srcId="{C8703979-73C2-452F-9285-7D32470E0C94}" destId="{AE8F491A-9EE1-4889-9663-75D2105E06B3}" srcOrd="13" destOrd="0" presId="urn:microsoft.com/office/officeart/2005/8/layout/radial6"/>
    <dgm:cxn modelId="{F6677F87-1B25-4DEA-AEFB-E06E642D5F0C}" type="presParOf" srcId="{C8703979-73C2-452F-9285-7D32470E0C94}" destId="{0C3EDD1D-0DC5-4FBF-B176-FDCA4437A47F}" srcOrd="14" destOrd="0" presId="urn:microsoft.com/office/officeart/2005/8/layout/radial6"/>
    <dgm:cxn modelId="{B0D3A23B-726A-470B-843D-C2A114BB2193}" type="presParOf" srcId="{C8703979-73C2-452F-9285-7D32470E0C94}" destId="{EBC68EA2-5F0F-45F7-B575-92400FDE2186}" srcOrd="15" destOrd="0" presId="urn:microsoft.com/office/officeart/2005/8/layout/radial6"/>
    <dgm:cxn modelId="{0D2ABCCC-AC16-470B-BEAF-6D70EA98A2C9}" type="presParOf" srcId="{C8703979-73C2-452F-9285-7D32470E0C94}" destId="{F25CCA78-84B4-46B6-9A7A-83BBDFC20251}" srcOrd="16" destOrd="0" presId="urn:microsoft.com/office/officeart/2005/8/layout/radial6"/>
    <dgm:cxn modelId="{53576D67-97E6-44B0-8AFE-E7C6C922C5AA}" type="presParOf" srcId="{C8703979-73C2-452F-9285-7D32470E0C94}" destId="{56AA18AD-6E6D-473F-A8D5-FDEF6B224E6F}" srcOrd="17" destOrd="0" presId="urn:microsoft.com/office/officeart/2005/8/layout/radial6"/>
    <dgm:cxn modelId="{7B5D86E9-39BD-49B7-AE62-24D0C16A3711}" type="presParOf" srcId="{C8703979-73C2-452F-9285-7D32470E0C94}" destId="{F6638A65-0FB4-4263-B74F-BB92E9BA8B5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BCF747-DD6D-4F41-8CBC-FE61E3C31F1F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32040193-2347-4908-8771-CD8F4F04B827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Administrativos o Jurisdiccionales</a:t>
          </a:r>
          <a:endParaRPr lang="es-MX" sz="20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7FCF97C-FA29-4D4F-AAC9-981FDF8C4E4C}" type="parTrans" cxnId="{BB7F90F2-A37C-4304-806E-2BA05B3ACD9F}">
      <dgm:prSet/>
      <dgm:spPr/>
      <dgm:t>
        <a:bodyPr/>
        <a:lstStyle/>
        <a:p>
          <a:endParaRPr lang="es-MX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6D7BF60-B7E4-4AAE-8EA4-111ADCF47247}" type="sibTrans" cxnId="{BB7F90F2-A37C-4304-806E-2BA05B3ACD9F}">
      <dgm:prSet/>
      <dgm:spPr/>
      <dgm:t>
        <a:bodyPr/>
        <a:lstStyle/>
        <a:p>
          <a:endParaRPr lang="es-MX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E247D89-1D66-4417-A369-3EE3C0C047B8}">
      <dgm:prSet phldrT="[Texto]" custT="1"/>
      <dgm:spPr/>
      <dgm:t>
        <a:bodyPr/>
        <a:lstStyle/>
        <a:p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Fiscal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F749CFD-042F-4168-B93A-3FD19C539720}" type="parTrans" cxnId="{470B8148-96CE-45F5-B34C-D4B07BDE09A8}">
      <dgm:prSet/>
      <dgm:spPr/>
      <dgm:t>
        <a:bodyPr/>
        <a:lstStyle/>
        <a:p>
          <a:endParaRPr lang="es-MX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C729F34-CA26-4147-9AE9-9F8CEECC99A8}" type="sibTrans" cxnId="{470B8148-96CE-45F5-B34C-D4B07BDE09A8}">
      <dgm:prSet/>
      <dgm:spPr/>
      <dgm:t>
        <a:bodyPr/>
        <a:lstStyle/>
        <a:p>
          <a:endParaRPr lang="es-MX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4FB2E5D-8A4D-44F5-A408-767DA7040EC2}">
      <dgm:prSet phldrT="[Texto]" custT="1"/>
      <dgm:spPr/>
      <dgm:t>
        <a:bodyPr/>
        <a:lstStyle/>
        <a:p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administrativo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944C3CD-501C-4105-92AC-9BFCEC3E3F10}" type="parTrans" cxnId="{656DF992-21D4-43AC-A0DF-5D6C8A96EFE2}">
      <dgm:prSet/>
      <dgm:spPr/>
      <dgm:t>
        <a:bodyPr/>
        <a:lstStyle/>
        <a:p>
          <a:endParaRPr lang="es-MX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DF3C60C-77D8-40BD-A32D-D2F730A3134F}" type="sibTrans" cxnId="{656DF992-21D4-43AC-A0DF-5D6C8A96EFE2}">
      <dgm:prSet/>
      <dgm:spPr/>
      <dgm:t>
        <a:bodyPr/>
        <a:lstStyle/>
        <a:p>
          <a:endParaRPr lang="es-MX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6187F03-E230-467C-A0B1-2F401E969906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Penal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39BF419-56D4-46A3-93A6-2EE30C707140}" type="parTrans" cxnId="{5E3570CA-F342-42E2-B1E3-ED6A145EDDC5}">
      <dgm:prSet/>
      <dgm:spPr/>
      <dgm:t>
        <a:bodyPr/>
        <a:lstStyle/>
        <a:p>
          <a:endParaRPr lang="es-MX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F509A5C-0A31-499E-9C59-A2888853B75E}" type="sibTrans" cxnId="{5E3570CA-F342-42E2-B1E3-ED6A145EDDC5}">
      <dgm:prSet/>
      <dgm:spPr/>
      <dgm:t>
        <a:bodyPr/>
        <a:lstStyle/>
        <a:p>
          <a:endParaRPr lang="es-MX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5714F37-B09F-4E7C-9C51-64D3D6200417}">
      <dgm:prSet custT="1"/>
      <dgm:spPr/>
      <dgm:t>
        <a:bodyPr/>
        <a:lstStyle/>
        <a:p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Laboral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558035F-CBEE-4D47-A35B-AA9AF226381A}" type="parTrans" cxnId="{D0CE064E-E748-4E4B-953E-432A4BD664DE}">
      <dgm:prSet/>
      <dgm:spPr/>
      <dgm:t>
        <a:bodyPr/>
        <a:lstStyle/>
        <a:p>
          <a:endParaRPr lang="es-MX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23ED61D-A54C-49F2-A334-BC7BD749F176}" type="sibTrans" cxnId="{D0CE064E-E748-4E4B-953E-432A4BD664DE}">
      <dgm:prSet/>
      <dgm:spPr/>
      <dgm:t>
        <a:bodyPr/>
        <a:lstStyle/>
        <a:p>
          <a:endParaRPr lang="es-MX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EEAFA02-761F-4D45-AA86-36D47E4827B9}">
      <dgm:prSet custT="1"/>
      <dgm:spPr/>
      <dgm:t>
        <a:bodyPr/>
        <a:lstStyle/>
        <a:p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Civil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F5DC18F-05C1-4257-9235-F8153194745E}" type="parTrans" cxnId="{27DE07F1-34D4-4FDB-BE0E-A04FBE39C942}">
      <dgm:prSet/>
      <dgm:spPr/>
      <dgm:t>
        <a:bodyPr/>
        <a:lstStyle/>
        <a:p>
          <a:endParaRPr lang="es-MX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036A9E4-F8E5-4C65-809F-32E07E284DA9}" type="sibTrans" cxnId="{27DE07F1-34D4-4FDB-BE0E-A04FBE39C942}">
      <dgm:prSet/>
      <dgm:spPr/>
      <dgm:t>
        <a:bodyPr/>
        <a:lstStyle/>
        <a:p>
          <a:endParaRPr lang="es-MX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FF1A95A-9927-4E05-9433-9BDA3044BA0F}">
      <dgm:prSet phldrT="[Texto]" custScaleX="125093" custScaleY="125093"/>
      <dgm:spPr/>
      <dgm:t>
        <a:bodyPr/>
        <a:lstStyle/>
        <a:p>
          <a:endParaRPr lang="es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4AC6A88-F198-4621-A8D5-96DE3E0C749E}" type="parTrans" cxnId="{74552A9B-4B8D-4938-B0C8-063EC190E6D3}">
      <dgm:prSet/>
      <dgm:spPr/>
      <dgm:t>
        <a:bodyPr/>
        <a:lstStyle/>
        <a:p>
          <a:endParaRPr lang="es-MX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FFE6B56-FAE1-4B66-921F-81166492CB44}" type="sibTrans" cxnId="{74552A9B-4B8D-4938-B0C8-063EC190E6D3}">
      <dgm:prSet/>
      <dgm:spPr/>
      <dgm:t>
        <a:bodyPr/>
        <a:lstStyle/>
        <a:p>
          <a:endParaRPr lang="es-MX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8703979-73C2-452F-9285-7D32470E0C94}" type="pres">
      <dgm:prSet presAssocID="{CBBCF747-DD6D-4F41-8CBC-FE61E3C31F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4CFD632B-C73E-44DA-BBD9-9DB71DDF6998}" type="pres">
      <dgm:prSet presAssocID="{32040193-2347-4908-8771-CD8F4F04B827}" presName="centerShape" presStyleLbl="node0" presStyleIdx="0" presStyleCnt="1" custScaleX="125093" custScaleY="125093"/>
      <dgm:spPr/>
      <dgm:t>
        <a:bodyPr/>
        <a:lstStyle/>
        <a:p>
          <a:endParaRPr lang="es-MX"/>
        </a:p>
      </dgm:t>
    </dgm:pt>
    <dgm:pt modelId="{65513F7C-3180-44CC-A956-C5A0AB699280}" type="pres">
      <dgm:prSet presAssocID="{EE247D89-1D66-4417-A369-3EE3C0C047B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AB8578-1127-40B8-B936-7189FB1CC31B}" type="pres">
      <dgm:prSet presAssocID="{EE247D89-1D66-4417-A369-3EE3C0C047B8}" presName="dummy" presStyleCnt="0"/>
      <dgm:spPr/>
      <dgm:t>
        <a:bodyPr/>
        <a:lstStyle/>
        <a:p>
          <a:endParaRPr lang="es-MX"/>
        </a:p>
      </dgm:t>
    </dgm:pt>
    <dgm:pt modelId="{0C1B7BA0-CE6C-4287-8B77-BA0658A8B95C}" type="pres">
      <dgm:prSet presAssocID="{2C729F34-CA26-4147-9AE9-9F8CEECC99A8}" presName="sibTrans" presStyleLbl="sibTrans2D1" presStyleIdx="0" presStyleCnt="5"/>
      <dgm:spPr/>
      <dgm:t>
        <a:bodyPr/>
        <a:lstStyle/>
        <a:p>
          <a:endParaRPr lang="es-US"/>
        </a:p>
      </dgm:t>
    </dgm:pt>
    <dgm:pt modelId="{034D323A-F49C-4B99-AA39-1B68FFE1C664}" type="pres">
      <dgm:prSet presAssocID="{64FB2E5D-8A4D-44F5-A408-767DA7040EC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3FCB01-F769-4574-8E04-E01844E59575}" type="pres">
      <dgm:prSet presAssocID="{64FB2E5D-8A4D-44F5-A408-767DA7040EC2}" presName="dummy" presStyleCnt="0"/>
      <dgm:spPr/>
      <dgm:t>
        <a:bodyPr/>
        <a:lstStyle/>
        <a:p>
          <a:endParaRPr lang="es-MX"/>
        </a:p>
      </dgm:t>
    </dgm:pt>
    <dgm:pt modelId="{555F8666-19CE-4ABE-A848-527F714D4E06}" type="pres">
      <dgm:prSet presAssocID="{6DF3C60C-77D8-40BD-A32D-D2F730A3134F}" presName="sibTrans" presStyleLbl="sibTrans2D1" presStyleIdx="1" presStyleCnt="5"/>
      <dgm:spPr/>
      <dgm:t>
        <a:bodyPr/>
        <a:lstStyle/>
        <a:p>
          <a:endParaRPr lang="es-US"/>
        </a:p>
      </dgm:t>
    </dgm:pt>
    <dgm:pt modelId="{1333E8C7-8AB8-411D-BE16-BC26A37678B0}" type="pres">
      <dgm:prSet presAssocID="{35714F37-B09F-4E7C-9C51-64D3D620041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8EF016A3-0264-4A17-98A0-B52E86933739}" type="pres">
      <dgm:prSet presAssocID="{35714F37-B09F-4E7C-9C51-64D3D6200417}" presName="dummy" presStyleCnt="0"/>
      <dgm:spPr/>
      <dgm:t>
        <a:bodyPr/>
        <a:lstStyle/>
        <a:p>
          <a:endParaRPr lang="es-MX"/>
        </a:p>
      </dgm:t>
    </dgm:pt>
    <dgm:pt modelId="{8153CFEB-E4BF-4D3C-92B3-7A406FC8B5A4}" type="pres">
      <dgm:prSet presAssocID="{F23ED61D-A54C-49F2-A334-BC7BD749F176}" presName="sibTrans" presStyleLbl="sibTrans2D1" presStyleIdx="2" presStyleCnt="5"/>
      <dgm:spPr/>
      <dgm:t>
        <a:bodyPr/>
        <a:lstStyle/>
        <a:p>
          <a:endParaRPr lang="es-US"/>
        </a:p>
      </dgm:t>
    </dgm:pt>
    <dgm:pt modelId="{AE8F491A-9EE1-4889-9663-75D2105E06B3}" type="pres">
      <dgm:prSet presAssocID="{DEEAFA02-761F-4D45-AA86-36D47E4827B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0C3EDD1D-0DC5-4FBF-B176-FDCA4437A47F}" type="pres">
      <dgm:prSet presAssocID="{DEEAFA02-761F-4D45-AA86-36D47E4827B9}" presName="dummy" presStyleCnt="0"/>
      <dgm:spPr/>
      <dgm:t>
        <a:bodyPr/>
        <a:lstStyle/>
        <a:p>
          <a:endParaRPr lang="es-MX"/>
        </a:p>
      </dgm:t>
    </dgm:pt>
    <dgm:pt modelId="{EBC68EA2-5F0F-45F7-B575-92400FDE2186}" type="pres">
      <dgm:prSet presAssocID="{A036A9E4-F8E5-4C65-809F-32E07E284DA9}" presName="sibTrans" presStyleLbl="sibTrans2D1" presStyleIdx="3" presStyleCnt="5"/>
      <dgm:spPr/>
      <dgm:t>
        <a:bodyPr/>
        <a:lstStyle/>
        <a:p>
          <a:endParaRPr lang="es-US"/>
        </a:p>
      </dgm:t>
    </dgm:pt>
    <dgm:pt modelId="{F25CCA78-84B4-46B6-9A7A-83BBDFC20251}" type="pres">
      <dgm:prSet presAssocID="{B6187F03-E230-467C-A0B1-2F401E96990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AA18AD-6E6D-473F-A8D5-FDEF6B224E6F}" type="pres">
      <dgm:prSet presAssocID="{B6187F03-E230-467C-A0B1-2F401E969906}" presName="dummy" presStyleCnt="0"/>
      <dgm:spPr/>
      <dgm:t>
        <a:bodyPr/>
        <a:lstStyle/>
        <a:p>
          <a:endParaRPr lang="es-MX"/>
        </a:p>
      </dgm:t>
    </dgm:pt>
    <dgm:pt modelId="{F6638A65-0FB4-4263-B74F-BB92E9BA8B5A}" type="pres">
      <dgm:prSet presAssocID="{7F509A5C-0A31-499E-9C59-A2888853B75E}" presName="sibTrans" presStyleLbl="sibTrans2D1" presStyleIdx="4" presStyleCnt="5"/>
      <dgm:spPr/>
      <dgm:t>
        <a:bodyPr/>
        <a:lstStyle/>
        <a:p>
          <a:endParaRPr lang="es-US"/>
        </a:p>
      </dgm:t>
    </dgm:pt>
  </dgm:ptLst>
  <dgm:cxnLst>
    <dgm:cxn modelId="{D0CE064E-E748-4E4B-953E-432A4BD664DE}" srcId="{32040193-2347-4908-8771-CD8F4F04B827}" destId="{35714F37-B09F-4E7C-9C51-64D3D6200417}" srcOrd="2" destOrd="0" parTransId="{9558035F-CBEE-4D47-A35B-AA9AF226381A}" sibTransId="{F23ED61D-A54C-49F2-A334-BC7BD749F176}"/>
    <dgm:cxn modelId="{0E64FE06-6660-4A18-A180-E1B4119565CF}" type="presOf" srcId="{EE247D89-1D66-4417-A369-3EE3C0C047B8}" destId="{65513F7C-3180-44CC-A956-C5A0AB699280}" srcOrd="0" destOrd="0" presId="urn:microsoft.com/office/officeart/2005/8/layout/radial6"/>
    <dgm:cxn modelId="{656DF992-21D4-43AC-A0DF-5D6C8A96EFE2}" srcId="{32040193-2347-4908-8771-CD8F4F04B827}" destId="{64FB2E5D-8A4D-44F5-A408-767DA7040EC2}" srcOrd="1" destOrd="0" parTransId="{8944C3CD-501C-4105-92AC-9BFCEC3E3F10}" sibTransId="{6DF3C60C-77D8-40BD-A32D-D2F730A3134F}"/>
    <dgm:cxn modelId="{60C57158-D588-441A-8D47-F8A85A11AE81}" type="presOf" srcId="{32040193-2347-4908-8771-CD8F4F04B827}" destId="{4CFD632B-C73E-44DA-BBD9-9DB71DDF6998}" srcOrd="0" destOrd="0" presId="urn:microsoft.com/office/officeart/2005/8/layout/radial6"/>
    <dgm:cxn modelId="{A6CEA4C9-FCB3-4783-8F8E-44639BA2EF34}" type="presOf" srcId="{2C729F34-CA26-4147-9AE9-9F8CEECC99A8}" destId="{0C1B7BA0-CE6C-4287-8B77-BA0658A8B95C}" srcOrd="0" destOrd="0" presId="urn:microsoft.com/office/officeart/2005/8/layout/radial6"/>
    <dgm:cxn modelId="{DA78CA87-F20C-43EF-A263-7F39B5CE0B60}" type="presOf" srcId="{B6187F03-E230-467C-A0B1-2F401E969906}" destId="{F25CCA78-84B4-46B6-9A7A-83BBDFC20251}" srcOrd="0" destOrd="0" presId="urn:microsoft.com/office/officeart/2005/8/layout/radial6"/>
    <dgm:cxn modelId="{E8DB6DE2-15C8-431D-AD88-E0D7C916FA91}" type="presOf" srcId="{CBBCF747-DD6D-4F41-8CBC-FE61E3C31F1F}" destId="{C8703979-73C2-452F-9285-7D32470E0C94}" srcOrd="0" destOrd="0" presId="urn:microsoft.com/office/officeart/2005/8/layout/radial6"/>
    <dgm:cxn modelId="{0A18D806-B620-430C-A0D9-516BDEE692DD}" type="presOf" srcId="{35714F37-B09F-4E7C-9C51-64D3D6200417}" destId="{1333E8C7-8AB8-411D-BE16-BC26A37678B0}" srcOrd="0" destOrd="0" presId="urn:microsoft.com/office/officeart/2005/8/layout/radial6"/>
    <dgm:cxn modelId="{470B8148-96CE-45F5-B34C-D4B07BDE09A8}" srcId="{32040193-2347-4908-8771-CD8F4F04B827}" destId="{EE247D89-1D66-4417-A369-3EE3C0C047B8}" srcOrd="0" destOrd="0" parTransId="{0F749CFD-042F-4168-B93A-3FD19C539720}" sibTransId="{2C729F34-CA26-4147-9AE9-9F8CEECC99A8}"/>
    <dgm:cxn modelId="{178A18B2-DBA9-41AF-AE52-BBF9E99B4451}" type="presOf" srcId="{F23ED61D-A54C-49F2-A334-BC7BD749F176}" destId="{8153CFEB-E4BF-4D3C-92B3-7A406FC8B5A4}" srcOrd="0" destOrd="0" presId="urn:microsoft.com/office/officeart/2005/8/layout/radial6"/>
    <dgm:cxn modelId="{27DE07F1-34D4-4FDB-BE0E-A04FBE39C942}" srcId="{32040193-2347-4908-8771-CD8F4F04B827}" destId="{DEEAFA02-761F-4D45-AA86-36D47E4827B9}" srcOrd="3" destOrd="0" parTransId="{6F5DC18F-05C1-4257-9235-F8153194745E}" sibTransId="{A036A9E4-F8E5-4C65-809F-32E07E284DA9}"/>
    <dgm:cxn modelId="{FCD4269D-1F12-43AA-9E33-9FA6DFDF09E6}" type="presOf" srcId="{A036A9E4-F8E5-4C65-809F-32E07E284DA9}" destId="{EBC68EA2-5F0F-45F7-B575-92400FDE2186}" srcOrd="0" destOrd="0" presId="urn:microsoft.com/office/officeart/2005/8/layout/radial6"/>
    <dgm:cxn modelId="{82FFA8B1-3065-4C10-97C7-94EAD8C78F96}" type="presOf" srcId="{7F509A5C-0A31-499E-9C59-A2888853B75E}" destId="{F6638A65-0FB4-4263-B74F-BB92E9BA8B5A}" srcOrd="0" destOrd="0" presId="urn:microsoft.com/office/officeart/2005/8/layout/radial6"/>
    <dgm:cxn modelId="{A64095CB-BC56-4767-AEF1-02980F9B7E02}" type="presOf" srcId="{64FB2E5D-8A4D-44F5-A408-767DA7040EC2}" destId="{034D323A-F49C-4B99-AA39-1B68FFE1C664}" srcOrd="0" destOrd="0" presId="urn:microsoft.com/office/officeart/2005/8/layout/radial6"/>
    <dgm:cxn modelId="{32E81167-2FE5-42CA-909A-EDC3053F401A}" type="presOf" srcId="{6DF3C60C-77D8-40BD-A32D-D2F730A3134F}" destId="{555F8666-19CE-4ABE-A848-527F714D4E06}" srcOrd="0" destOrd="0" presId="urn:microsoft.com/office/officeart/2005/8/layout/radial6"/>
    <dgm:cxn modelId="{5E3570CA-F342-42E2-B1E3-ED6A145EDDC5}" srcId="{32040193-2347-4908-8771-CD8F4F04B827}" destId="{B6187F03-E230-467C-A0B1-2F401E969906}" srcOrd="4" destOrd="0" parTransId="{239BF419-56D4-46A3-93A6-2EE30C707140}" sibTransId="{7F509A5C-0A31-499E-9C59-A2888853B75E}"/>
    <dgm:cxn modelId="{BB7F90F2-A37C-4304-806E-2BA05B3ACD9F}" srcId="{CBBCF747-DD6D-4F41-8CBC-FE61E3C31F1F}" destId="{32040193-2347-4908-8771-CD8F4F04B827}" srcOrd="0" destOrd="0" parTransId="{67FCF97C-FA29-4D4F-AAC9-981FDF8C4E4C}" sibTransId="{56D7BF60-B7E4-4AAE-8EA4-111ADCF47247}"/>
    <dgm:cxn modelId="{74552A9B-4B8D-4938-B0C8-063EC190E6D3}" srcId="{CBBCF747-DD6D-4F41-8CBC-FE61E3C31F1F}" destId="{8FF1A95A-9927-4E05-9433-9BDA3044BA0F}" srcOrd="1" destOrd="0" parTransId="{B4AC6A88-F198-4621-A8D5-96DE3E0C749E}" sibTransId="{FFFE6B56-FAE1-4B66-921F-81166492CB44}"/>
    <dgm:cxn modelId="{0612AD6A-1C96-4A20-9A94-6F95D25C46C6}" type="presOf" srcId="{DEEAFA02-761F-4D45-AA86-36D47E4827B9}" destId="{AE8F491A-9EE1-4889-9663-75D2105E06B3}" srcOrd="0" destOrd="0" presId="urn:microsoft.com/office/officeart/2005/8/layout/radial6"/>
    <dgm:cxn modelId="{ECF0E740-1AB5-4374-BFD9-BD43F38A2D65}" type="presParOf" srcId="{C8703979-73C2-452F-9285-7D32470E0C94}" destId="{4CFD632B-C73E-44DA-BBD9-9DB71DDF6998}" srcOrd="0" destOrd="0" presId="urn:microsoft.com/office/officeart/2005/8/layout/radial6"/>
    <dgm:cxn modelId="{10255E93-5AEE-407A-8446-FEEB36D3D903}" type="presParOf" srcId="{C8703979-73C2-452F-9285-7D32470E0C94}" destId="{65513F7C-3180-44CC-A956-C5A0AB699280}" srcOrd="1" destOrd="0" presId="urn:microsoft.com/office/officeart/2005/8/layout/radial6"/>
    <dgm:cxn modelId="{6E9E7577-1BE6-4152-8456-8FEB7A10195E}" type="presParOf" srcId="{C8703979-73C2-452F-9285-7D32470E0C94}" destId="{78AB8578-1127-40B8-B936-7189FB1CC31B}" srcOrd="2" destOrd="0" presId="urn:microsoft.com/office/officeart/2005/8/layout/radial6"/>
    <dgm:cxn modelId="{E65AD93B-7413-413F-ADBE-FD587FA479AA}" type="presParOf" srcId="{C8703979-73C2-452F-9285-7D32470E0C94}" destId="{0C1B7BA0-CE6C-4287-8B77-BA0658A8B95C}" srcOrd="3" destOrd="0" presId="urn:microsoft.com/office/officeart/2005/8/layout/radial6"/>
    <dgm:cxn modelId="{358767D5-FB1D-4BF5-B337-B22E5FC68F9C}" type="presParOf" srcId="{C8703979-73C2-452F-9285-7D32470E0C94}" destId="{034D323A-F49C-4B99-AA39-1B68FFE1C664}" srcOrd="4" destOrd="0" presId="urn:microsoft.com/office/officeart/2005/8/layout/radial6"/>
    <dgm:cxn modelId="{3D7ED315-EC6C-477B-9005-D4F09E8364B1}" type="presParOf" srcId="{C8703979-73C2-452F-9285-7D32470E0C94}" destId="{0E3FCB01-F769-4574-8E04-E01844E59575}" srcOrd="5" destOrd="0" presId="urn:microsoft.com/office/officeart/2005/8/layout/radial6"/>
    <dgm:cxn modelId="{98C206B8-8672-4D40-8817-BFBF9D6040C5}" type="presParOf" srcId="{C8703979-73C2-452F-9285-7D32470E0C94}" destId="{555F8666-19CE-4ABE-A848-527F714D4E06}" srcOrd="6" destOrd="0" presId="urn:microsoft.com/office/officeart/2005/8/layout/radial6"/>
    <dgm:cxn modelId="{DC145150-38BA-4C3F-9208-14CDB5E51CDD}" type="presParOf" srcId="{C8703979-73C2-452F-9285-7D32470E0C94}" destId="{1333E8C7-8AB8-411D-BE16-BC26A37678B0}" srcOrd="7" destOrd="0" presId="urn:microsoft.com/office/officeart/2005/8/layout/radial6"/>
    <dgm:cxn modelId="{C8B80F36-DF3C-4004-981F-2C7CD28AD720}" type="presParOf" srcId="{C8703979-73C2-452F-9285-7D32470E0C94}" destId="{8EF016A3-0264-4A17-98A0-B52E86933739}" srcOrd="8" destOrd="0" presId="urn:microsoft.com/office/officeart/2005/8/layout/radial6"/>
    <dgm:cxn modelId="{715D522F-A5D9-430F-A895-033F0BE87A9A}" type="presParOf" srcId="{C8703979-73C2-452F-9285-7D32470E0C94}" destId="{8153CFEB-E4BF-4D3C-92B3-7A406FC8B5A4}" srcOrd="9" destOrd="0" presId="urn:microsoft.com/office/officeart/2005/8/layout/radial6"/>
    <dgm:cxn modelId="{10C1CD49-65D3-44C5-AA6E-46E1E3916AE8}" type="presParOf" srcId="{C8703979-73C2-452F-9285-7D32470E0C94}" destId="{AE8F491A-9EE1-4889-9663-75D2105E06B3}" srcOrd="10" destOrd="0" presId="urn:microsoft.com/office/officeart/2005/8/layout/radial6"/>
    <dgm:cxn modelId="{48DC5502-F8C1-4DB7-88C3-1A852C90B4D8}" type="presParOf" srcId="{C8703979-73C2-452F-9285-7D32470E0C94}" destId="{0C3EDD1D-0DC5-4FBF-B176-FDCA4437A47F}" srcOrd="11" destOrd="0" presId="urn:microsoft.com/office/officeart/2005/8/layout/radial6"/>
    <dgm:cxn modelId="{9C88F9B4-1858-40D4-BE9F-AEAFA7AEA83F}" type="presParOf" srcId="{C8703979-73C2-452F-9285-7D32470E0C94}" destId="{EBC68EA2-5F0F-45F7-B575-92400FDE2186}" srcOrd="12" destOrd="0" presId="urn:microsoft.com/office/officeart/2005/8/layout/radial6"/>
    <dgm:cxn modelId="{24347B46-EB83-467D-87CF-6204DA26BFC3}" type="presParOf" srcId="{C8703979-73C2-452F-9285-7D32470E0C94}" destId="{F25CCA78-84B4-46B6-9A7A-83BBDFC20251}" srcOrd="13" destOrd="0" presId="urn:microsoft.com/office/officeart/2005/8/layout/radial6"/>
    <dgm:cxn modelId="{BFCE4ED0-2B1E-4ED2-A50A-97D5B348FC80}" type="presParOf" srcId="{C8703979-73C2-452F-9285-7D32470E0C94}" destId="{56AA18AD-6E6D-473F-A8D5-FDEF6B224E6F}" srcOrd="14" destOrd="0" presId="urn:microsoft.com/office/officeart/2005/8/layout/radial6"/>
    <dgm:cxn modelId="{D726C945-16FD-434A-8F8F-FC492C614E41}" type="presParOf" srcId="{C8703979-73C2-452F-9285-7D32470E0C94}" destId="{F6638A65-0FB4-4263-B74F-BB92E9BA8B5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BCF747-DD6D-4F41-8CBC-FE61E3C31F1F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32040193-2347-4908-8771-CD8F4F04B827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ACADÉMICOS</a:t>
          </a:r>
          <a:endParaRPr lang="es-MX" sz="20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7FCF97C-FA29-4D4F-AAC9-981FDF8C4E4C}" type="parTrans" cxnId="{BB7F90F2-A37C-4304-806E-2BA05B3ACD9F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6D7BF60-B7E4-4AAE-8EA4-111ADCF47247}" type="sibTrans" cxnId="{BB7F90F2-A37C-4304-806E-2BA05B3ACD9F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E247D89-1D66-4417-A369-3EE3C0C047B8}">
      <dgm:prSet phldrT="[Texto]" custT="1"/>
      <dgm:spPr/>
      <dgm:t>
        <a:bodyPr/>
        <a:lstStyle/>
        <a:p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Demás análogos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F749CFD-042F-4168-B93A-3FD19C539720}" type="parTrans" cxnId="{470B8148-96CE-45F5-B34C-D4B07BDE09A8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C729F34-CA26-4147-9AE9-9F8CEECC99A8}" type="sibTrans" cxnId="{470B8148-96CE-45F5-B34C-D4B07BDE09A8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34E40B4-EDE3-4B4D-812D-C7EDCAF40950}">
      <dgm:prSet custT="1"/>
      <dgm:spPr/>
      <dgm:t>
        <a:bodyPr/>
        <a:lstStyle/>
        <a:p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Trayectoria educativa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CF00184-6BF1-4BA7-9A35-D5E7824B4EC7}" type="parTrans" cxnId="{46EF31F3-101A-429A-8CF9-DE242B6ABA3A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AC5839A-857C-4968-B1DB-C73DB4F6E724}" type="sibTrans" cxnId="{46EF31F3-101A-429A-8CF9-DE242B6ABA3A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D9001A1-3276-4AC4-8DDE-3D581B0970F5}">
      <dgm:prSet custT="1"/>
      <dgm:spPr/>
      <dgm:t>
        <a:bodyPr/>
        <a:lstStyle/>
        <a:p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Calificaciones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0C69EC3-CF27-443E-BC92-4EC2F47CF527}" type="parTrans" cxnId="{2C854DD6-BE6C-47D9-BF26-59E3BCF1AEC4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BF35ED1-C6D9-4886-B58C-BFFB62DD14A9}" type="sibTrans" cxnId="{2C854DD6-BE6C-47D9-BF26-59E3BCF1AEC4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796776F-A5C1-4562-A797-428A4FC43979}">
      <dgm:prSet custT="1"/>
      <dgm:spPr/>
      <dgm:t>
        <a:bodyPr/>
        <a:lstStyle/>
        <a:p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Cédula Profesional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4CD1C11-6495-4F37-96BC-7152371E158C}" type="parTrans" cxnId="{AEFD5863-10BD-4C23-8921-E500DD3357F0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8F73DAE-1D76-4407-BBCF-AF4A82D0C929}" type="sibTrans" cxnId="{AEFD5863-10BD-4C23-8921-E500DD3357F0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6D65649-5EBF-4461-9ACE-849D54267E9B}">
      <dgm:prSet custT="1"/>
      <dgm:spPr/>
      <dgm:t>
        <a:bodyPr/>
        <a:lstStyle/>
        <a:p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Títulos</a:t>
          </a:r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D89BB34-7B06-4E9B-862F-F026563F6E3F}" type="parTrans" cxnId="{CF7178F9-39C4-4A9F-86D6-CEAE2E31EC2F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46EB610-FF26-42EC-B542-321D088BF41E}" type="sibTrans" cxnId="{CF7178F9-39C4-4A9F-86D6-CEAE2E31EC2F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35011AE-C574-4917-BCCE-E2279790DFA2}">
      <dgm:prSet custT="1"/>
      <dgm:spPr/>
      <dgm:t>
        <a:bodyPr/>
        <a:lstStyle/>
        <a:p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Certificados 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79626A3-7CA4-4833-B20F-28FEA8717CFD}" type="parTrans" cxnId="{7677108B-5742-4066-BEA2-4E0D19A6A642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4E03CB1-4235-43FF-AEE7-42B8E4C0E7A3}" type="sibTrans" cxnId="{7677108B-5742-4066-BEA2-4E0D19A6A642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C417CBD-C6D1-4008-B712-721C3C7A9F29}">
      <dgm:prSet custT="1"/>
      <dgm:spPr/>
      <dgm:t>
        <a:bodyPr/>
        <a:lstStyle/>
        <a:p>
          <a:r>
            <a:rPr lang="es-MX" sz="1600" b="0" smtClean="0">
              <a:solidFill>
                <a:schemeClr val="tx1">
                  <a:lumMod val="75000"/>
                  <a:lumOff val="25000"/>
                </a:schemeClr>
              </a:solidFill>
            </a:rPr>
            <a:t>Reconocimientos</a:t>
          </a:r>
          <a:endParaRPr lang="es-MX" sz="1600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602C66C-416F-4F20-9964-1663FA7DEA47}" type="parTrans" cxnId="{421A065B-98EF-4DBF-A8BA-CAE13A597182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2D5DE72-CA8F-4C11-A3F5-F64FF175E6B1}" type="sibTrans" cxnId="{421A065B-98EF-4DBF-A8BA-CAE13A597182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8703979-73C2-452F-9285-7D32470E0C94}" type="pres">
      <dgm:prSet presAssocID="{CBBCF747-DD6D-4F41-8CBC-FE61E3C31F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4CFD632B-C73E-44DA-BBD9-9DB71DDF6998}" type="pres">
      <dgm:prSet presAssocID="{32040193-2347-4908-8771-CD8F4F04B827}" presName="centerShape" presStyleLbl="node0" presStyleIdx="0" presStyleCnt="1" custScaleX="125093" custScaleY="125093"/>
      <dgm:spPr/>
      <dgm:t>
        <a:bodyPr/>
        <a:lstStyle/>
        <a:p>
          <a:endParaRPr lang="es-MX"/>
        </a:p>
      </dgm:t>
    </dgm:pt>
    <dgm:pt modelId="{65513F7C-3180-44CC-A956-C5A0AB699280}" type="pres">
      <dgm:prSet presAssocID="{EE247D89-1D66-4417-A369-3EE3C0C047B8}" presName="node" presStyleLbl="node1" presStyleIdx="0" presStyleCnt="7" custScaleX="135514" custScaleY="13222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AB8578-1127-40B8-B936-7189FB1CC31B}" type="pres">
      <dgm:prSet presAssocID="{EE247D89-1D66-4417-A369-3EE3C0C047B8}" presName="dummy" presStyleCnt="0"/>
      <dgm:spPr/>
      <dgm:t>
        <a:bodyPr/>
        <a:lstStyle/>
        <a:p>
          <a:endParaRPr lang="es-MX"/>
        </a:p>
      </dgm:t>
    </dgm:pt>
    <dgm:pt modelId="{0C1B7BA0-CE6C-4287-8B77-BA0658A8B95C}" type="pres">
      <dgm:prSet presAssocID="{2C729F34-CA26-4147-9AE9-9F8CEECC99A8}" presName="sibTrans" presStyleLbl="sibTrans2D1" presStyleIdx="0" presStyleCnt="7"/>
      <dgm:spPr/>
      <dgm:t>
        <a:bodyPr/>
        <a:lstStyle/>
        <a:p>
          <a:endParaRPr lang="es-US"/>
        </a:p>
      </dgm:t>
    </dgm:pt>
    <dgm:pt modelId="{066606B5-95C7-46D9-B054-F4384BA2E74D}" type="pres">
      <dgm:prSet presAssocID="{7D9001A1-3276-4AC4-8DDE-3D581B0970F5}" presName="node" presStyleLbl="node1" presStyleIdx="1" presStyleCnt="7" custScaleX="121520" custScaleY="121520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18FBB4B6-9BC0-4D2F-B745-56A52B1FF068}" type="pres">
      <dgm:prSet presAssocID="{7D9001A1-3276-4AC4-8DDE-3D581B0970F5}" presName="dummy" presStyleCnt="0"/>
      <dgm:spPr/>
      <dgm:t>
        <a:bodyPr/>
        <a:lstStyle/>
        <a:p>
          <a:endParaRPr lang="es-MX"/>
        </a:p>
      </dgm:t>
    </dgm:pt>
    <dgm:pt modelId="{E22371D0-ACD4-42F8-B1E4-802FEE5BD818}" type="pres">
      <dgm:prSet presAssocID="{ABF35ED1-C6D9-4886-B58C-BFFB62DD14A9}" presName="sibTrans" presStyleLbl="sibTrans2D1" presStyleIdx="1" presStyleCnt="7"/>
      <dgm:spPr/>
      <dgm:t>
        <a:bodyPr/>
        <a:lstStyle/>
        <a:p>
          <a:endParaRPr lang="es-US"/>
        </a:p>
      </dgm:t>
    </dgm:pt>
    <dgm:pt modelId="{F7E45B36-BE4A-4F32-889D-F6B95F5B7030}" type="pres">
      <dgm:prSet presAssocID="{26D65649-5EBF-4461-9ACE-849D54267E9B}" presName="node" presStyleLbl="node1" presStyleIdx="2" presStyleCnt="7" custScaleX="124432" custScaleY="124432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9CF8C9A5-2A77-429B-BA0E-63921E27FEFB}" type="pres">
      <dgm:prSet presAssocID="{26D65649-5EBF-4461-9ACE-849D54267E9B}" presName="dummy" presStyleCnt="0"/>
      <dgm:spPr/>
      <dgm:t>
        <a:bodyPr/>
        <a:lstStyle/>
        <a:p>
          <a:endParaRPr lang="es-MX"/>
        </a:p>
      </dgm:t>
    </dgm:pt>
    <dgm:pt modelId="{915CAE2E-3C7C-4E85-96F4-38A0352DB520}" type="pres">
      <dgm:prSet presAssocID="{D46EB610-FF26-42EC-B542-321D088BF41E}" presName="sibTrans" presStyleLbl="sibTrans2D1" presStyleIdx="2" presStyleCnt="7"/>
      <dgm:spPr/>
      <dgm:t>
        <a:bodyPr/>
        <a:lstStyle/>
        <a:p>
          <a:endParaRPr lang="es-US"/>
        </a:p>
      </dgm:t>
    </dgm:pt>
    <dgm:pt modelId="{C0A3783D-5A9E-4309-8BC3-5B00B2DE65D8}" type="pres">
      <dgm:prSet presAssocID="{1C417CBD-C6D1-4008-B712-721C3C7A9F29}" presName="node" presStyleLbl="node1" presStyleIdx="3" presStyleCnt="7" custScaleX="141022" custScaleY="141022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ACA9BF98-65CE-4753-BB8C-AF0D9A531603}" type="pres">
      <dgm:prSet presAssocID="{1C417CBD-C6D1-4008-B712-721C3C7A9F29}" presName="dummy" presStyleCnt="0"/>
      <dgm:spPr/>
      <dgm:t>
        <a:bodyPr/>
        <a:lstStyle/>
        <a:p>
          <a:endParaRPr lang="es-MX"/>
        </a:p>
      </dgm:t>
    </dgm:pt>
    <dgm:pt modelId="{01875511-9C81-42D2-A4EE-7644E9C052D0}" type="pres">
      <dgm:prSet presAssocID="{72D5DE72-CA8F-4C11-A3F5-F64FF175E6B1}" presName="sibTrans" presStyleLbl="sibTrans2D1" presStyleIdx="3" presStyleCnt="7"/>
      <dgm:spPr/>
      <dgm:t>
        <a:bodyPr/>
        <a:lstStyle/>
        <a:p>
          <a:endParaRPr lang="es-US"/>
        </a:p>
      </dgm:t>
    </dgm:pt>
    <dgm:pt modelId="{75BDEDB4-C08D-4CF8-B5B1-F901F292AF04}" type="pres">
      <dgm:prSet presAssocID="{B35011AE-C574-4917-BCCE-E2279790DFA2}" presName="node" presStyleLbl="node1" presStyleIdx="4" presStyleCnt="7" custScaleX="123003" custScaleY="12300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45E76A05-6CA7-47E6-A361-A01DAD6BEBB1}" type="pres">
      <dgm:prSet presAssocID="{B35011AE-C574-4917-BCCE-E2279790DFA2}" presName="dummy" presStyleCnt="0"/>
      <dgm:spPr/>
      <dgm:t>
        <a:bodyPr/>
        <a:lstStyle/>
        <a:p>
          <a:endParaRPr lang="es-MX"/>
        </a:p>
      </dgm:t>
    </dgm:pt>
    <dgm:pt modelId="{B1AE4BA7-47C8-443D-8D60-D8AD6C505679}" type="pres">
      <dgm:prSet presAssocID="{C4E03CB1-4235-43FF-AEE7-42B8E4C0E7A3}" presName="sibTrans" presStyleLbl="sibTrans2D1" presStyleIdx="4" presStyleCnt="7"/>
      <dgm:spPr/>
      <dgm:t>
        <a:bodyPr/>
        <a:lstStyle/>
        <a:p>
          <a:endParaRPr lang="es-US"/>
        </a:p>
      </dgm:t>
    </dgm:pt>
    <dgm:pt modelId="{7C77B4B8-DCE0-4C75-BA80-C65AB551BCF5}" type="pres">
      <dgm:prSet presAssocID="{B796776F-A5C1-4562-A797-428A4FC43979}" presName="node" presStyleLbl="node1" presStyleIdx="5" presStyleCnt="7" custScaleX="133105" custScaleY="135840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25BB67D1-B2D5-459D-A91D-8A6119BD449E}" type="pres">
      <dgm:prSet presAssocID="{B796776F-A5C1-4562-A797-428A4FC43979}" presName="dummy" presStyleCnt="0"/>
      <dgm:spPr/>
      <dgm:t>
        <a:bodyPr/>
        <a:lstStyle/>
        <a:p>
          <a:endParaRPr lang="es-MX"/>
        </a:p>
      </dgm:t>
    </dgm:pt>
    <dgm:pt modelId="{A8037ED4-8085-45F4-99D1-7391192C739A}" type="pres">
      <dgm:prSet presAssocID="{38F73DAE-1D76-4407-BBCF-AF4A82D0C929}" presName="sibTrans" presStyleLbl="sibTrans2D1" presStyleIdx="5" presStyleCnt="7"/>
      <dgm:spPr/>
      <dgm:t>
        <a:bodyPr/>
        <a:lstStyle/>
        <a:p>
          <a:endParaRPr lang="es-US"/>
        </a:p>
      </dgm:t>
    </dgm:pt>
    <dgm:pt modelId="{4B92BD24-197A-4EEE-889C-3C643E0E033D}" type="pres">
      <dgm:prSet presAssocID="{A34E40B4-EDE3-4B4D-812D-C7EDCAF40950}" presName="node" presStyleLbl="node1" presStyleIdx="6" presStyleCnt="7" custScaleX="127522" custScaleY="131080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487F71BA-89B4-4760-934F-93CC85D0777D}" type="pres">
      <dgm:prSet presAssocID="{A34E40B4-EDE3-4B4D-812D-C7EDCAF40950}" presName="dummy" presStyleCnt="0"/>
      <dgm:spPr/>
      <dgm:t>
        <a:bodyPr/>
        <a:lstStyle/>
        <a:p>
          <a:endParaRPr lang="es-MX"/>
        </a:p>
      </dgm:t>
    </dgm:pt>
    <dgm:pt modelId="{8FA36909-E128-4D6E-A7CA-27051AD7D087}" type="pres">
      <dgm:prSet presAssocID="{EAC5839A-857C-4968-B1DB-C73DB4F6E724}" presName="sibTrans" presStyleLbl="sibTrans2D1" presStyleIdx="6" presStyleCnt="7"/>
      <dgm:spPr/>
      <dgm:t>
        <a:bodyPr/>
        <a:lstStyle/>
        <a:p>
          <a:endParaRPr lang="es-US"/>
        </a:p>
      </dgm:t>
    </dgm:pt>
  </dgm:ptLst>
  <dgm:cxnLst>
    <dgm:cxn modelId="{DEA5D26B-0DDF-46A5-8452-6972E9DD0B05}" type="presOf" srcId="{1C417CBD-C6D1-4008-B712-721C3C7A9F29}" destId="{C0A3783D-5A9E-4309-8BC3-5B00B2DE65D8}" srcOrd="0" destOrd="0" presId="urn:microsoft.com/office/officeart/2005/8/layout/radial6"/>
    <dgm:cxn modelId="{CF7178F9-39C4-4A9F-86D6-CEAE2E31EC2F}" srcId="{32040193-2347-4908-8771-CD8F4F04B827}" destId="{26D65649-5EBF-4461-9ACE-849D54267E9B}" srcOrd="2" destOrd="0" parTransId="{AD89BB34-7B06-4E9B-862F-F026563F6E3F}" sibTransId="{D46EB610-FF26-42EC-B542-321D088BF41E}"/>
    <dgm:cxn modelId="{7677108B-5742-4066-BEA2-4E0D19A6A642}" srcId="{32040193-2347-4908-8771-CD8F4F04B827}" destId="{B35011AE-C574-4917-BCCE-E2279790DFA2}" srcOrd="4" destOrd="0" parTransId="{F79626A3-7CA4-4833-B20F-28FEA8717CFD}" sibTransId="{C4E03CB1-4235-43FF-AEE7-42B8E4C0E7A3}"/>
    <dgm:cxn modelId="{0C1EBB7C-1507-4FEA-8974-33292ADC2164}" type="presOf" srcId="{38F73DAE-1D76-4407-BBCF-AF4A82D0C929}" destId="{A8037ED4-8085-45F4-99D1-7391192C739A}" srcOrd="0" destOrd="0" presId="urn:microsoft.com/office/officeart/2005/8/layout/radial6"/>
    <dgm:cxn modelId="{CD4731D8-4A31-41EC-8CE8-963442D247F8}" type="presOf" srcId="{72D5DE72-CA8F-4C11-A3F5-F64FF175E6B1}" destId="{01875511-9C81-42D2-A4EE-7644E9C052D0}" srcOrd="0" destOrd="0" presId="urn:microsoft.com/office/officeart/2005/8/layout/radial6"/>
    <dgm:cxn modelId="{2C854DD6-BE6C-47D9-BF26-59E3BCF1AEC4}" srcId="{32040193-2347-4908-8771-CD8F4F04B827}" destId="{7D9001A1-3276-4AC4-8DDE-3D581B0970F5}" srcOrd="1" destOrd="0" parTransId="{00C69EC3-CF27-443E-BC92-4EC2F47CF527}" sibTransId="{ABF35ED1-C6D9-4886-B58C-BFFB62DD14A9}"/>
    <dgm:cxn modelId="{4E58ECD2-6CAD-4B79-A3C9-C7BD98DC9758}" type="presOf" srcId="{C4E03CB1-4235-43FF-AEE7-42B8E4C0E7A3}" destId="{B1AE4BA7-47C8-443D-8D60-D8AD6C505679}" srcOrd="0" destOrd="0" presId="urn:microsoft.com/office/officeart/2005/8/layout/radial6"/>
    <dgm:cxn modelId="{46EF31F3-101A-429A-8CF9-DE242B6ABA3A}" srcId="{32040193-2347-4908-8771-CD8F4F04B827}" destId="{A34E40B4-EDE3-4B4D-812D-C7EDCAF40950}" srcOrd="6" destOrd="0" parTransId="{4CF00184-6BF1-4BA7-9A35-D5E7824B4EC7}" sibTransId="{EAC5839A-857C-4968-B1DB-C73DB4F6E724}"/>
    <dgm:cxn modelId="{48EC8AD9-044C-4D92-8720-642FD9382122}" type="presOf" srcId="{26D65649-5EBF-4461-9ACE-849D54267E9B}" destId="{F7E45B36-BE4A-4F32-889D-F6B95F5B7030}" srcOrd="0" destOrd="0" presId="urn:microsoft.com/office/officeart/2005/8/layout/radial6"/>
    <dgm:cxn modelId="{579B5DF8-438D-4086-BE38-7A800254CB99}" type="presOf" srcId="{D46EB610-FF26-42EC-B542-321D088BF41E}" destId="{915CAE2E-3C7C-4E85-96F4-38A0352DB520}" srcOrd="0" destOrd="0" presId="urn:microsoft.com/office/officeart/2005/8/layout/radial6"/>
    <dgm:cxn modelId="{AEFD5863-10BD-4C23-8921-E500DD3357F0}" srcId="{32040193-2347-4908-8771-CD8F4F04B827}" destId="{B796776F-A5C1-4562-A797-428A4FC43979}" srcOrd="5" destOrd="0" parTransId="{04CD1C11-6495-4F37-96BC-7152371E158C}" sibTransId="{38F73DAE-1D76-4407-BBCF-AF4A82D0C929}"/>
    <dgm:cxn modelId="{EEFF0F5B-80C4-4E6D-8ABD-2D209ECE70CE}" type="presOf" srcId="{A34E40B4-EDE3-4B4D-812D-C7EDCAF40950}" destId="{4B92BD24-197A-4EEE-889C-3C643E0E033D}" srcOrd="0" destOrd="0" presId="urn:microsoft.com/office/officeart/2005/8/layout/radial6"/>
    <dgm:cxn modelId="{470B8148-96CE-45F5-B34C-D4B07BDE09A8}" srcId="{32040193-2347-4908-8771-CD8F4F04B827}" destId="{EE247D89-1D66-4417-A369-3EE3C0C047B8}" srcOrd="0" destOrd="0" parTransId="{0F749CFD-042F-4168-B93A-3FD19C539720}" sibTransId="{2C729F34-CA26-4147-9AE9-9F8CEECC99A8}"/>
    <dgm:cxn modelId="{9AF03F6C-B6AF-4471-B755-A73C125D2728}" type="presOf" srcId="{B35011AE-C574-4917-BCCE-E2279790DFA2}" destId="{75BDEDB4-C08D-4CF8-B5B1-F901F292AF04}" srcOrd="0" destOrd="0" presId="urn:microsoft.com/office/officeart/2005/8/layout/radial6"/>
    <dgm:cxn modelId="{9DF9F521-A9C2-4E1A-9B6C-DF27C4AE5DFB}" type="presOf" srcId="{32040193-2347-4908-8771-CD8F4F04B827}" destId="{4CFD632B-C73E-44DA-BBD9-9DB71DDF6998}" srcOrd="0" destOrd="0" presId="urn:microsoft.com/office/officeart/2005/8/layout/radial6"/>
    <dgm:cxn modelId="{03D0905B-53A2-4391-8BBE-DDB2DAE32C29}" type="presOf" srcId="{CBBCF747-DD6D-4F41-8CBC-FE61E3C31F1F}" destId="{C8703979-73C2-452F-9285-7D32470E0C94}" srcOrd="0" destOrd="0" presId="urn:microsoft.com/office/officeart/2005/8/layout/radial6"/>
    <dgm:cxn modelId="{97A954A9-CFBB-4893-9EA0-3E931F89C3E7}" type="presOf" srcId="{B796776F-A5C1-4562-A797-428A4FC43979}" destId="{7C77B4B8-DCE0-4C75-BA80-C65AB551BCF5}" srcOrd="0" destOrd="0" presId="urn:microsoft.com/office/officeart/2005/8/layout/radial6"/>
    <dgm:cxn modelId="{BB7F90F2-A37C-4304-806E-2BA05B3ACD9F}" srcId="{CBBCF747-DD6D-4F41-8CBC-FE61E3C31F1F}" destId="{32040193-2347-4908-8771-CD8F4F04B827}" srcOrd="0" destOrd="0" parTransId="{67FCF97C-FA29-4D4F-AAC9-981FDF8C4E4C}" sibTransId="{56D7BF60-B7E4-4AAE-8EA4-111ADCF47247}"/>
    <dgm:cxn modelId="{CB94B35C-FBA9-41C5-AFA7-0183030690D3}" type="presOf" srcId="{2C729F34-CA26-4147-9AE9-9F8CEECC99A8}" destId="{0C1B7BA0-CE6C-4287-8B77-BA0658A8B95C}" srcOrd="0" destOrd="0" presId="urn:microsoft.com/office/officeart/2005/8/layout/radial6"/>
    <dgm:cxn modelId="{1989D648-8F61-4FC1-8C44-4D3945CD278D}" type="presOf" srcId="{EE247D89-1D66-4417-A369-3EE3C0C047B8}" destId="{65513F7C-3180-44CC-A956-C5A0AB699280}" srcOrd="0" destOrd="0" presId="urn:microsoft.com/office/officeart/2005/8/layout/radial6"/>
    <dgm:cxn modelId="{8E2C92FE-64F9-4B2A-A117-800152FC364C}" type="presOf" srcId="{EAC5839A-857C-4968-B1DB-C73DB4F6E724}" destId="{8FA36909-E128-4D6E-A7CA-27051AD7D087}" srcOrd="0" destOrd="0" presId="urn:microsoft.com/office/officeart/2005/8/layout/radial6"/>
    <dgm:cxn modelId="{9CDB3DA2-1BA6-455F-8987-69F52FD55185}" type="presOf" srcId="{ABF35ED1-C6D9-4886-B58C-BFFB62DD14A9}" destId="{E22371D0-ACD4-42F8-B1E4-802FEE5BD818}" srcOrd="0" destOrd="0" presId="urn:microsoft.com/office/officeart/2005/8/layout/radial6"/>
    <dgm:cxn modelId="{46DF8BDF-FC78-41CC-AEBD-12DB1B3074A2}" type="presOf" srcId="{7D9001A1-3276-4AC4-8DDE-3D581B0970F5}" destId="{066606B5-95C7-46D9-B054-F4384BA2E74D}" srcOrd="0" destOrd="0" presId="urn:microsoft.com/office/officeart/2005/8/layout/radial6"/>
    <dgm:cxn modelId="{421A065B-98EF-4DBF-A8BA-CAE13A597182}" srcId="{32040193-2347-4908-8771-CD8F4F04B827}" destId="{1C417CBD-C6D1-4008-B712-721C3C7A9F29}" srcOrd="3" destOrd="0" parTransId="{9602C66C-416F-4F20-9964-1663FA7DEA47}" sibTransId="{72D5DE72-CA8F-4C11-A3F5-F64FF175E6B1}"/>
    <dgm:cxn modelId="{05AF878B-B865-485F-93FD-340B6D1B56AF}" type="presParOf" srcId="{C8703979-73C2-452F-9285-7D32470E0C94}" destId="{4CFD632B-C73E-44DA-BBD9-9DB71DDF6998}" srcOrd="0" destOrd="0" presId="urn:microsoft.com/office/officeart/2005/8/layout/radial6"/>
    <dgm:cxn modelId="{CC72972E-21E9-483D-B74D-A2666471F39F}" type="presParOf" srcId="{C8703979-73C2-452F-9285-7D32470E0C94}" destId="{65513F7C-3180-44CC-A956-C5A0AB699280}" srcOrd="1" destOrd="0" presId="urn:microsoft.com/office/officeart/2005/8/layout/radial6"/>
    <dgm:cxn modelId="{BE68006E-61BA-4ECC-B8E7-08DB9DA86382}" type="presParOf" srcId="{C8703979-73C2-452F-9285-7D32470E0C94}" destId="{78AB8578-1127-40B8-B936-7189FB1CC31B}" srcOrd="2" destOrd="0" presId="urn:microsoft.com/office/officeart/2005/8/layout/radial6"/>
    <dgm:cxn modelId="{1D42AE7B-6916-4978-8893-F65BFFB1D81C}" type="presParOf" srcId="{C8703979-73C2-452F-9285-7D32470E0C94}" destId="{0C1B7BA0-CE6C-4287-8B77-BA0658A8B95C}" srcOrd="3" destOrd="0" presId="urn:microsoft.com/office/officeart/2005/8/layout/radial6"/>
    <dgm:cxn modelId="{72A23490-7798-4FE4-B02D-B2DF8C7EAFC4}" type="presParOf" srcId="{C8703979-73C2-452F-9285-7D32470E0C94}" destId="{066606B5-95C7-46D9-B054-F4384BA2E74D}" srcOrd="4" destOrd="0" presId="urn:microsoft.com/office/officeart/2005/8/layout/radial6"/>
    <dgm:cxn modelId="{ED8AFF1A-4066-4DC5-BC79-68BD7494BF10}" type="presParOf" srcId="{C8703979-73C2-452F-9285-7D32470E0C94}" destId="{18FBB4B6-9BC0-4D2F-B745-56A52B1FF068}" srcOrd="5" destOrd="0" presId="urn:microsoft.com/office/officeart/2005/8/layout/radial6"/>
    <dgm:cxn modelId="{680EBFF2-CA16-4E35-92C1-39F90B69CE8E}" type="presParOf" srcId="{C8703979-73C2-452F-9285-7D32470E0C94}" destId="{E22371D0-ACD4-42F8-B1E4-802FEE5BD818}" srcOrd="6" destOrd="0" presId="urn:microsoft.com/office/officeart/2005/8/layout/radial6"/>
    <dgm:cxn modelId="{82B250C6-5053-4B38-BF19-1E3AA5ACB98E}" type="presParOf" srcId="{C8703979-73C2-452F-9285-7D32470E0C94}" destId="{F7E45B36-BE4A-4F32-889D-F6B95F5B7030}" srcOrd="7" destOrd="0" presId="urn:microsoft.com/office/officeart/2005/8/layout/radial6"/>
    <dgm:cxn modelId="{AFBFD97F-5D48-457C-9A8C-9573F2E12E9B}" type="presParOf" srcId="{C8703979-73C2-452F-9285-7D32470E0C94}" destId="{9CF8C9A5-2A77-429B-BA0E-63921E27FEFB}" srcOrd="8" destOrd="0" presId="urn:microsoft.com/office/officeart/2005/8/layout/radial6"/>
    <dgm:cxn modelId="{3FC69E78-C52B-4B62-88BD-AD6C4C2EE8D2}" type="presParOf" srcId="{C8703979-73C2-452F-9285-7D32470E0C94}" destId="{915CAE2E-3C7C-4E85-96F4-38A0352DB520}" srcOrd="9" destOrd="0" presId="urn:microsoft.com/office/officeart/2005/8/layout/radial6"/>
    <dgm:cxn modelId="{52539653-1A9D-4961-8E02-D9B6569CD563}" type="presParOf" srcId="{C8703979-73C2-452F-9285-7D32470E0C94}" destId="{C0A3783D-5A9E-4309-8BC3-5B00B2DE65D8}" srcOrd="10" destOrd="0" presId="urn:microsoft.com/office/officeart/2005/8/layout/radial6"/>
    <dgm:cxn modelId="{246182B9-CB49-4D3A-9D3D-A8DE09DF3B2D}" type="presParOf" srcId="{C8703979-73C2-452F-9285-7D32470E0C94}" destId="{ACA9BF98-65CE-4753-BB8C-AF0D9A531603}" srcOrd="11" destOrd="0" presId="urn:microsoft.com/office/officeart/2005/8/layout/radial6"/>
    <dgm:cxn modelId="{9699DE2B-C031-4858-B06A-431173153C2C}" type="presParOf" srcId="{C8703979-73C2-452F-9285-7D32470E0C94}" destId="{01875511-9C81-42D2-A4EE-7644E9C052D0}" srcOrd="12" destOrd="0" presId="urn:microsoft.com/office/officeart/2005/8/layout/radial6"/>
    <dgm:cxn modelId="{8CD282D7-38D0-4806-A9D4-3B9ABF880D90}" type="presParOf" srcId="{C8703979-73C2-452F-9285-7D32470E0C94}" destId="{75BDEDB4-C08D-4CF8-B5B1-F901F292AF04}" srcOrd="13" destOrd="0" presId="urn:microsoft.com/office/officeart/2005/8/layout/radial6"/>
    <dgm:cxn modelId="{4E5B15A1-F1DE-40E9-8925-E673CD6C5703}" type="presParOf" srcId="{C8703979-73C2-452F-9285-7D32470E0C94}" destId="{45E76A05-6CA7-47E6-A361-A01DAD6BEBB1}" srcOrd="14" destOrd="0" presId="urn:microsoft.com/office/officeart/2005/8/layout/radial6"/>
    <dgm:cxn modelId="{A989EE3E-E246-4C91-B128-352FD08A6F82}" type="presParOf" srcId="{C8703979-73C2-452F-9285-7D32470E0C94}" destId="{B1AE4BA7-47C8-443D-8D60-D8AD6C505679}" srcOrd="15" destOrd="0" presId="urn:microsoft.com/office/officeart/2005/8/layout/radial6"/>
    <dgm:cxn modelId="{3BE5BB02-6D3C-47D7-A99B-08B8A210F1FE}" type="presParOf" srcId="{C8703979-73C2-452F-9285-7D32470E0C94}" destId="{7C77B4B8-DCE0-4C75-BA80-C65AB551BCF5}" srcOrd="16" destOrd="0" presId="urn:microsoft.com/office/officeart/2005/8/layout/radial6"/>
    <dgm:cxn modelId="{7C2D492E-4A37-4FB7-9614-8ED501AB29D9}" type="presParOf" srcId="{C8703979-73C2-452F-9285-7D32470E0C94}" destId="{25BB67D1-B2D5-459D-A91D-8A6119BD449E}" srcOrd="17" destOrd="0" presId="urn:microsoft.com/office/officeart/2005/8/layout/radial6"/>
    <dgm:cxn modelId="{472BA333-20CC-4AFB-98A9-5069B91B2D65}" type="presParOf" srcId="{C8703979-73C2-452F-9285-7D32470E0C94}" destId="{A8037ED4-8085-45F4-99D1-7391192C739A}" srcOrd="18" destOrd="0" presId="urn:microsoft.com/office/officeart/2005/8/layout/radial6"/>
    <dgm:cxn modelId="{409182F9-1BD2-4609-B2D4-D9CAB7E07D5F}" type="presParOf" srcId="{C8703979-73C2-452F-9285-7D32470E0C94}" destId="{4B92BD24-197A-4EEE-889C-3C643E0E033D}" srcOrd="19" destOrd="0" presId="urn:microsoft.com/office/officeart/2005/8/layout/radial6"/>
    <dgm:cxn modelId="{BD185C2A-4A56-4ED3-8E5F-8E0E18DE2FA6}" type="presParOf" srcId="{C8703979-73C2-452F-9285-7D32470E0C94}" destId="{487F71BA-89B4-4760-934F-93CC85D0777D}" srcOrd="20" destOrd="0" presId="urn:microsoft.com/office/officeart/2005/8/layout/radial6"/>
    <dgm:cxn modelId="{5270B222-3843-47DC-8A78-5CAC3B9DAE0F}" type="presParOf" srcId="{C8703979-73C2-452F-9285-7D32470E0C94}" destId="{8FA36909-E128-4D6E-A7CA-27051AD7D087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BCF747-DD6D-4F41-8CBC-FE61E3C31F1F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32040193-2347-4908-8771-CD8F4F04B827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Migratorios </a:t>
          </a:r>
          <a:endParaRPr lang="es-MX" sz="20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7FCF97C-FA29-4D4F-AAC9-981FDF8C4E4C}" type="parTrans" cxnId="{BB7F90F2-A37C-4304-806E-2BA05B3ACD9F}">
      <dgm:prSet/>
      <dgm:spPr/>
      <dgm:t>
        <a:bodyPr/>
        <a:lstStyle/>
        <a:p>
          <a:endParaRPr lang="es-MX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6D7BF60-B7E4-4AAE-8EA4-111ADCF47247}" type="sibTrans" cxnId="{BB7F90F2-A37C-4304-806E-2BA05B3ACD9F}">
      <dgm:prSet/>
      <dgm:spPr/>
      <dgm:t>
        <a:bodyPr/>
        <a:lstStyle/>
        <a:p>
          <a:endParaRPr lang="es-MX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4FB2E5D-8A4D-44F5-A408-767DA7040EC2}">
      <dgm:prSet phldrT="[Texto]" custT="1"/>
      <dgm:spPr/>
      <dgm:t>
        <a:bodyPr/>
        <a:lstStyle/>
        <a:p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Movimientos</a:t>
          </a:r>
        </a:p>
        <a:p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Migratorios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944C3CD-501C-4105-92AC-9BFCEC3E3F10}" type="parTrans" cxnId="{656DF992-21D4-43AC-A0DF-5D6C8A96EFE2}">
      <dgm:prSet/>
      <dgm:spPr/>
      <dgm:t>
        <a:bodyPr/>
        <a:lstStyle/>
        <a:p>
          <a:endParaRPr lang="es-MX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DF3C60C-77D8-40BD-A32D-D2F730A3134F}" type="sibTrans" cxnId="{656DF992-21D4-43AC-A0DF-5D6C8A96EFE2}">
      <dgm:prSet/>
      <dgm:spPr/>
      <dgm:t>
        <a:bodyPr/>
        <a:lstStyle/>
        <a:p>
          <a:endParaRPr lang="es-MX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6187F03-E230-467C-A0B1-2F401E969906}">
      <dgm:prSet phldrT="[Texto]" custT="1"/>
      <dgm:spPr/>
      <dgm:t>
        <a:bodyPr/>
        <a:lstStyle/>
        <a:p>
          <a:r>
            <a:rPr lang="es-MX" sz="1600" smtClean="0"/>
            <a:t>Tránsito</a:t>
          </a:r>
          <a:endParaRPr lang="es-MX" sz="1600" dirty="0"/>
        </a:p>
      </dgm:t>
    </dgm:pt>
    <dgm:pt modelId="{239BF419-56D4-46A3-93A6-2EE30C707140}" type="parTrans" cxnId="{5E3570CA-F342-42E2-B1E3-ED6A145EDDC5}">
      <dgm:prSet/>
      <dgm:spPr/>
      <dgm:t>
        <a:bodyPr/>
        <a:lstStyle/>
        <a:p>
          <a:endParaRPr lang="es-MX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F509A5C-0A31-499E-9C59-A2888853B75E}" type="sibTrans" cxnId="{5E3570CA-F342-42E2-B1E3-ED6A145EDDC5}">
      <dgm:prSet/>
      <dgm:spPr/>
      <dgm:t>
        <a:bodyPr/>
        <a:lstStyle/>
        <a:p>
          <a:endParaRPr lang="es-MX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FF1A95A-9927-4E05-9433-9BDA3044BA0F}">
      <dgm:prSet phldrT="[Texto]" custScaleX="125093" custScaleY="125093"/>
      <dgm:spPr/>
      <dgm:t>
        <a:bodyPr/>
        <a:lstStyle/>
        <a:p>
          <a:endParaRPr lang="es-US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4AC6A88-F198-4621-A8D5-96DE3E0C749E}" type="parTrans" cxnId="{74552A9B-4B8D-4938-B0C8-063EC190E6D3}">
      <dgm:prSet/>
      <dgm:spPr/>
      <dgm:t>
        <a:bodyPr/>
        <a:lstStyle/>
        <a:p>
          <a:endParaRPr lang="es-MX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FFE6B56-FAE1-4B66-921F-81166492CB44}" type="sibTrans" cxnId="{74552A9B-4B8D-4938-B0C8-063EC190E6D3}">
      <dgm:prSet/>
      <dgm:spPr/>
      <dgm:t>
        <a:bodyPr/>
        <a:lstStyle/>
        <a:p>
          <a:endParaRPr lang="es-MX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8703979-73C2-452F-9285-7D32470E0C94}" type="pres">
      <dgm:prSet presAssocID="{CBBCF747-DD6D-4F41-8CBC-FE61E3C31F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4CFD632B-C73E-44DA-BBD9-9DB71DDF6998}" type="pres">
      <dgm:prSet presAssocID="{32040193-2347-4908-8771-CD8F4F04B827}" presName="centerShape" presStyleLbl="node0" presStyleIdx="0" presStyleCnt="1" custScaleX="125093" custScaleY="125093" custLinFactNeighborX="-2913" custLinFactNeighborY="-4880"/>
      <dgm:spPr/>
      <dgm:t>
        <a:bodyPr/>
        <a:lstStyle/>
        <a:p>
          <a:endParaRPr lang="es-MX"/>
        </a:p>
      </dgm:t>
    </dgm:pt>
    <dgm:pt modelId="{034D323A-F49C-4B99-AA39-1B68FFE1C664}" type="pres">
      <dgm:prSet presAssocID="{64FB2E5D-8A4D-44F5-A408-767DA7040EC2}" presName="node" presStyleLbl="node1" presStyleIdx="0" presStyleCnt="2" custScaleX="128474" custScaleY="128474" custRadScaleRad="111047" custRadScaleInc="14144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3FCB01-F769-4574-8E04-E01844E59575}" type="pres">
      <dgm:prSet presAssocID="{64FB2E5D-8A4D-44F5-A408-767DA7040EC2}" presName="dummy" presStyleCnt="0"/>
      <dgm:spPr/>
      <dgm:t>
        <a:bodyPr/>
        <a:lstStyle/>
        <a:p>
          <a:endParaRPr lang="es-MX"/>
        </a:p>
      </dgm:t>
    </dgm:pt>
    <dgm:pt modelId="{555F8666-19CE-4ABE-A848-527F714D4E06}" type="pres">
      <dgm:prSet presAssocID="{6DF3C60C-77D8-40BD-A32D-D2F730A3134F}" presName="sibTrans" presStyleLbl="sibTrans2D1" presStyleIdx="0" presStyleCnt="2"/>
      <dgm:spPr/>
      <dgm:t>
        <a:bodyPr/>
        <a:lstStyle/>
        <a:p>
          <a:endParaRPr lang="es-US"/>
        </a:p>
      </dgm:t>
    </dgm:pt>
    <dgm:pt modelId="{F25CCA78-84B4-46B6-9A7A-83BBDFC20251}" type="pres">
      <dgm:prSet presAssocID="{B6187F03-E230-467C-A0B1-2F401E969906}" presName="node" presStyleLbl="node1" presStyleIdx="1" presStyleCnt="2" custScaleX="124599" custScaleY="124599" custRadScaleRad="121114" custRadScaleInc="15987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AA18AD-6E6D-473F-A8D5-FDEF6B224E6F}" type="pres">
      <dgm:prSet presAssocID="{B6187F03-E230-467C-A0B1-2F401E969906}" presName="dummy" presStyleCnt="0"/>
      <dgm:spPr/>
      <dgm:t>
        <a:bodyPr/>
        <a:lstStyle/>
        <a:p>
          <a:endParaRPr lang="es-MX"/>
        </a:p>
      </dgm:t>
    </dgm:pt>
    <dgm:pt modelId="{F6638A65-0FB4-4263-B74F-BB92E9BA8B5A}" type="pres">
      <dgm:prSet presAssocID="{7F509A5C-0A31-499E-9C59-A2888853B75E}" presName="sibTrans" presStyleLbl="sibTrans2D1" presStyleIdx="1" presStyleCnt="2"/>
      <dgm:spPr/>
      <dgm:t>
        <a:bodyPr/>
        <a:lstStyle/>
        <a:p>
          <a:endParaRPr lang="es-US"/>
        </a:p>
      </dgm:t>
    </dgm:pt>
  </dgm:ptLst>
  <dgm:cxnLst>
    <dgm:cxn modelId="{480DE5A5-E133-4DA9-962B-98B63AC353CD}" type="presOf" srcId="{6DF3C60C-77D8-40BD-A32D-D2F730A3134F}" destId="{555F8666-19CE-4ABE-A848-527F714D4E06}" srcOrd="0" destOrd="0" presId="urn:microsoft.com/office/officeart/2005/8/layout/radial6"/>
    <dgm:cxn modelId="{61C82912-CCCD-4A97-9228-BC0F479905AA}" type="presOf" srcId="{CBBCF747-DD6D-4F41-8CBC-FE61E3C31F1F}" destId="{C8703979-73C2-452F-9285-7D32470E0C94}" srcOrd="0" destOrd="0" presId="urn:microsoft.com/office/officeart/2005/8/layout/radial6"/>
    <dgm:cxn modelId="{656DF992-21D4-43AC-A0DF-5D6C8A96EFE2}" srcId="{32040193-2347-4908-8771-CD8F4F04B827}" destId="{64FB2E5D-8A4D-44F5-A408-767DA7040EC2}" srcOrd="0" destOrd="0" parTransId="{8944C3CD-501C-4105-92AC-9BFCEC3E3F10}" sibTransId="{6DF3C60C-77D8-40BD-A32D-D2F730A3134F}"/>
    <dgm:cxn modelId="{ACE13991-3F35-4C53-B618-A19A92891C90}" type="presOf" srcId="{64FB2E5D-8A4D-44F5-A408-767DA7040EC2}" destId="{034D323A-F49C-4B99-AA39-1B68FFE1C664}" srcOrd="0" destOrd="0" presId="urn:microsoft.com/office/officeart/2005/8/layout/radial6"/>
    <dgm:cxn modelId="{1E720223-FFE9-499F-88B3-51CE1FABB37D}" type="presOf" srcId="{32040193-2347-4908-8771-CD8F4F04B827}" destId="{4CFD632B-C73E-44DA-BBD9-9DB71DDF6998}" srcOrd="0" destOrd="0" presId="urn:microsoft.com/office/officeart/2005/8/layout/radial6"/>
    <dgm:cxn modelId="{79DBDC30-54BF-4150-B5B8-87D5A3B91DA6}" type="presOf" srcId="{B6187F03-E230-467C-A0B1-2F401E969906}" destId="{F25CCA78-84B4-46B6-9A7A-83BBDFC20251}" srcOrd="0" destOrd="0" presId="urn:microsoft.com/office/officeart/2005/8/layout/radial6"/>
    <dgm:cxn modelId="{5E3570CA-F342-42E2-B1E3-ED6A145EDDC5}" srcId="{32040193-2347-4908-8771-CD8F4F04B827}" destId="{B6187F03-E230-467C-A0B1-2F401E969906}" srcOrd="1" destOrd="0" parTransId="{239BF419-56D4-46A3-93A6-2EE30C707140}" sibTransId="{7F509A5C-0A31-499E-9C59-A2888853B75E}"/>
    <dgm:cxn modelId="{1A9BBEE0-C0CA-4858-861D-6DB48E471BE6}" type="presOf" srcId="{7F509A5C-0A31-499E-9C59-A2888853B75E}" destId="{F6638A65-0FB4-4263-B74F-BB92E9BA8B5A}" srcOrd="0" destOrd="0" presId="urn:microsoft.com/office/officeart/2005/8/layout/radial6"/>
    <dgm:cxn modelId="{BB7F90F2-A37C-4304-806E-2BA05B3ACD9F}" srcId="{CBBCF747-DD6D-4F41-8CBC-FE61E3C31F1F}" destId="{32040193-2347-4908-8771-CD8F4F04B827}" srcOrd="0" destOrd="0" parTransId="{67FCF97C-FA29-4D4F-AAC9-981FDF8C4E4C}" sibTransId="{56D7BF60-B7E4-4AAE-8EA4-111ADCF47247}"/>
    <dgm:cxn modelId="{74552A9B-4B8D-4938-B0C8-063EC190E6D3}" srcId="{CBBCF747-DD6D-4F41-8CBC-FE61E3C31F1F}" destId="{8FF1A95A-9927-4E05-9433-9BDA3044BA0F}" srcOrd="1" destOrd="0" parTransId="{B4AC6A88-F198-4621-A8D5-96DE3E0C749E}" sibTransId="{FFFE6B56-FAE1-4B66-921F-81166492CB44}"/>
    <dgm:cxn modelId="{7E29E0AF-CBAF-45B4-A263-B62086E60007}" type="presParOf" srcId="{C8703979-73C2-452F-9285-7D32470E0C94}" destId="{4CFD632B-C73E-44DA-BBD9-9DB71DDF6998}" srcOrd="0" destOrd="0" presId="urn:microsoft.com/office/officeart/2005/8/layout/radial6"/>
    <dgm:cxn modelId="{FE077F80-233E-46EB-A1ED-A1405944AC10}" type="presParOf" srcId="{C8703979-73C2-452F-9285-7D32470E0C94}" destId="{034D323A-F49C-4B99-AA39-1B68FFE1C664}" srcOrd="1" destOrd="0" presId="urn:microsoft.com/office/officeart/2005/8/layout/radial6"/>
    <dgm:cxn modelId="{53B1D1B3-4075-4465-B926-CDF91AC18497}" type="presParOf" srcId="{C8703979-73C2-452F-9285-7D32470E0C94}" destId="{0E3FCB01-F769-4574-8E04-E01844E59575}" srcOrd="2" destOrd="0" presId="urn:microsoft.com/office/officeart/2005/8/layout/radial6"/>
    <dgm:cxn modelId="{5BB7ECFC-CB8A-4E01-9D8B-8284CE9F7C21}" type="presParOf" srcId="{C8703979-73C2-452F-9285-7D32470E0C94}" destId="{555F8666-19CE-4ABE-A848-527F714D4E06}" srcOrd="3" destOrd="0" presId="urn:microsoft.com/office/officeart/2005/8/layout/radial6"/>
    <dgm:cxn modelId="{DDB87871-E964-4F39-A77E-21E932A60994}" type="presParOf" srcId="{C8703979-73C2-452F-9285-7D32470E0C94}" destId="{F25CCA78-84B4-46B6-9A7A-83BBDFC20251}" srcOrd="4" destOrd="0" presId="urn:microsoft.com/office/officeart/2005/8/layout/radial6"/>
    <dgm:cxn modelId="{D0E20A83-D87A-4B03-9D54-B01B1CD0F2FD}" type="presParOf" srcId="{C8703979-73C2-452F-9285-7D32470E0C94}" destId="{56AA18AD-6E6D-473F-A8D5-FDEF6B224E6F}" srcOrd="5" destOrd="0" presId="urn:microsoft.com/office/officeart/2005/8/layout/radial6"/>
    <dgm:cxn modelId="{E526F159-4E59-43C7-85C1-338F509EAE69}" type="presParOf" srcId="{C8703979-73C2-452F-9285-7D32470E0C94}" destId="{F6638A65-0FB4-4263-B74F-BB92E9BA8B5A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2142E2-7694-4D23-98D4-2A3F6862330E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F0131A7B-A3E8-47DB-85AC-507F7AA867AC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ORIGEN, IDEOLOGÍA, SALUD Y BIOMÉTRICOS 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E077652-1454-48BF-AE3C-9407152A125B}" type="parTrans" cxnId="{C754B13B-149A-4922-BA69-84689D08564E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88CAEF8-4A5E-4B1C-81E8-005A05A80F3F}" type="sibTrans" cxnId="{C754B13B-149A-4922-BA69-84689D08564E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A1EEA7D-712E-4099-B6D9-6B46C6851377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Origen étnico o racial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E2BE5DD-66E3-4CBF-A5E3-B79C4268C262}" type="parTrans" cxnId="{CF547175-0495-4B31-B2F1-088BB67D13D6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9B8F85F-B356-445E-823C-E0283C8C6DE7}" type="sibTrans" cxnId="{CF547175-0495-4B31-B2F1-088BB67D13D6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C084524-4525-4746-B57F-1A7365E37B27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Ideología u opinión política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D2263E5-B58E-4BD2-9DB0-4A8A26A131D9}" type="parTrans" cxnId="{68CB5B9A-D1E9-403D-B567-316B5B054142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A9A60EE-DAF3-4D8F-8A41-3673FD14E412}" type="sibTrans" cxnId="{68CB5B9A-D1E9-403D-B567-316B5B054142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3748EE8-13D6-431B-ACB5-1FAFFB400C95}">
      <dgm:prSet phldrT="[Texto]" custT="1"/>
      <dgm:spPr/>
      <dgm:t>
        <a:bodyPr/>
        <a:lstStyle/>
        <a:p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Convicción religiosa 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5B4D92C-33EC-4823-B864-1528F0CF2B40}" type="parTrans" cxnId="{C92A8298-75D0-4AB2-8013-FBEA7120E50E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6D97123-74F6-4161-B9BB-5C901A6C6BEC}" type="sibTrans" cxnId="{C92A8298-75D0-4AB2-8013-FBEA7120E50E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A24527E-434C-4C52-B7CF-D4DDA814AB64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Convicción  filosófica.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4CD8ABC-49F4-4F21-965C-35F22A4CDAB2}" type="parTrans" cxnId="{D619A6AC-3514-405D-BF40-537141854C3D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D7EF432-05E9-452E-94F9-DAED0E9AF7AB}" type="sibTrans" cxnId="{D619A6AC-3514-405D-BF40-537141854C3D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BECC078-E846-46F7-835E-37D164742DBF}">
      <dgm:prSet custT="1"/>
      <dgm:spPr/>
      <dgm:t>
        <a:bodyPr/>
        <a:lstStyle/>
        <a:p>
          <a:r>
            <a:rPr lang="es-MX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Expediente clínico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62F1232-92BD-43C0-A8E3-7ACE71DA7782}" type="parTrans" cxnId="{4E6DFE0C-C7E6-4CBB-AFDE-1F3BF2279A1D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61DD44F-AFCE-45CF-AAFE-1E8A696FC929}" type="sibTrans" cxnId="{4E6DFE0C-C7E6-4CBB-AFDE-1F3BF2279A1D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01C2600-67D0-43A5-B0A4-4F8ADC308BAE}">
      <dgm:prSet custT="1"/>
      <dgm:spPr/>
      <dgm:t>
        <a:bodyPr/>
        <a:lstStyle/>
        <a:p>
          <a:r>
            <a:rPr lang="es-MX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Demás análogos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58DCD40-4F83-45C3-83FC-DDB964792213}" type="parTrans" cxnId="{6065A39A-FD2E-41B7-B1B2-1DCF5868DDB5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CBC47CF-AAA6-4F86-BFE2-8D3EF61BEA73}" type="sibTrans" cxnId="{6065A39A-FD2E-41B7-B1B2-1DCF5868DDB5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65D1725-995A-4502-A412-D91354EF9663}">
      <dgm:prSet custT="1"/>
      <dgm:spPr/>
      <dgm:t>
        <a:bodyPr/>
        <a:lstStyle/>
        <a:p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Vida sexual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A81AE0C-FC4C-422C-BAFB-145BFE27A71F}" type="parTrans" cxnId="{7372F897-A9E0-415E-B3E0-4C815232DD04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3FD2380-2B16-4A11-900E-EBC2B89BE520}" type="sibTrans" cxnId="{7372F897-A9E0-415E-B3E0-4C815232DD04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A13FF12-FC95-4518-A8DA-4E3FEC8513E1}">
      <dgm:prSet custT="1"/>
      <dgm:spPr/>
      <dgm:t>
        <a:bodyPr/>
        <a:lstStyle/>
        <a:p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Huellas dactilares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58EF2F2-3A54-40B8-AD59-AD995A62A504}" type="parTrans" cxnId="{91E3163C-5D2B-4E94-AD9E-3A5903E93AFA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9FC6BAB-B24C-4A36-9212-9A821FDB5BF1}" type="sibTrans" cxnId="{91E3163C-5D2B-4E94-AD9E-3A5903E93AFA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E41402F-9F6D-47EF-BA5D-E7FFD2AF4A65}">
      <dgm:prSet custT="1"/>
      <dgm:spPr/>
      <dgm:t>
        <a:bodyPr/>
        <a:lstStyle/>
        <a:p>
          <a:r>
            <a:rPr lang="es-MX" sz="1600" smtClean="0">
              <a:solidFill>
                <a:schemeClr val="tx1">
                  <a:lumMod val="75000"/>
                  <a:lumOff val="25000"/>
                </a:schemeClr>
              </a:solidFill>
            </a:rPr>
            <a:t>Tipo de sangre</a:t>
          </a:r>
          <a:endParaRPr lang="es-MX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11A41F5-4F82-4D77-8AED-1F90E2F5E278}" type="parTrans" cxnId="{5089BBA5-D9E0-4A2D-B25C-586E18658C4B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6F7415A-6DF4-4FFD-A34D-D744143E5B47}" type="sibTrans" cxnId="{5089BBA5-D9E0-4A2D-B25C-586E18658C4B}">
      <dgm:prSet/>
      <dgm:spPr/>
      <dgm:t>
        <a:bodyPr/>
        <a:lstStyle/>
        <a:p>
          <a:endParaRPr lang="es-MX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C6C6CEA-720D-428D-AB7A-44CCAB41D1A9}" type="pres">
      <dgm:prSet presAssocID="{B82142E2-7694-4D23-98D4-2A3F6862330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65818DCB-FC55-429C-A106-348EC509C87E}" type="pres">
      <dgm:prSet presAssocID="{F0131A7B-A3E8-47DB-85AC-507F7AA867AC}" presName="centerShape" presStyleLbl="node0" presStyleIdx="0" presStyleCnt="1" custScaleX="163730" custScaleY="163730"/>
      <dgm:spPr/>
      <dgm:t>
        <a:bodyPr/>
        <a:lstStyle/>
        <a:p>
          <a:endParaRPr lang="es-MX"/>
        </a:p>
      </dgm:t>
    </dgm:pt>
    <dgm:pt modelId="{3403735D-C907-4B04-8F23-A2ACEED6E8A4}" type="pres">
      <dgm:prSet presAssocID="{9A1EEA7D-712E-4099-B6D9-6B46C6851377}" presName="node" presStyleLbl="node1" presStyleIdx="0" presStyleCnt="9" custScaleX="131151" custScaleY="13115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CDAF6B-AAFB-471D-BC7F-457980236AEF}" type="pres">
      <dgm:prSet presAssocID="{9A1EEA7D-712E-4099-B6D9-6B46C6851377}" presName="dummy" presStyleCnt="0"/>
      <dgm:spPr/>
      <dgm:t>
        <a:bodyPr/>
        <a:lstStyle/>
        <a:p>
          <a:endParaRPr lang="es-MX"/>
        </a:p>
      </dgm:t>
    </dgm:pt>
    <dgm:pt modelId="{39AE28D9-DB6D-4FAB-8B92-0FA4FDF84CB4}" type="pres">
      <dgm:prSet presAssocID="{C9B8F85F-B356-445E-823C-E0283C8C6DE7}" presName="sibTrans" presStyleLbl="sibTrans2D1" presStyleIdx="0" presStyleCnt="9"/>
      <dgm:spPr/>
      <dgm:t>
        <a:bodyPr/>
        <a:lstStyle/>
        <a:p>
          <a:endParaRPr lang="es-US"/>
        </a:p>
      </dgm:t>
    </dgm:pt>
    <dgm:pt modelId="{B0036250-1F39-4768-AE80-14A0F033A358}" type="pres">
      <dgm:prSet presAssocID="{0C084524-4525-4746-B57F-1A7365E37B27}" presName="node" presStyleLbl="node1" presStyleIdx="1" presStyleCnt="9" custScaleX="128443" custScaleY="12844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EFC29C-693A-4396-BBE2-81A7CC67379A}" type="pres">
      <dgm:prSet presAssocID="{0C084524-4525-4746-B57F-1A7365E37B27}" presName="dummy" presStyleCnt="0"/>
      <dgm:spPr/>
      <dgm:t>
        <a:bodyPr/>
        <a:lstStyle/>
        <a:p>
          <a:endParaRPr lang="es-MX"/>
        </a:p>
      </dgm:t>
    </dgm:pt>
    <dgm:pt modelId="{4B50370B-F2F8-4B62-934F-B022A7E46283}" type="pres">
      <dgm:prSet presAssocID="{0A9A60EE-DAF3-4D8F-8A41-3673FD14E412}" presName="sibTrans" presStyleLbl="sibTrans2D1" presStyleIdx="1" presStyleCnt="9"/>
      <dgm:spPr/>
      <dgm:t>
        <a:bodyPr/>
        <a:lstStyle/>
        <a:p>
          <a:endParaRPr lang="es-US"/>
        </a:p>
      </dgm:t>
    </dgm:pt>
    <dgm:pt modelId="{5EF416D2-C494-4F52-9155-214DE1AC5F62}" type="pres">
      <dgm:prSet presAssocID="{33748EE8-13D6-431B-ACB5-1FAFFB400C95}" presName="node" presStyleLbl="node1" presStyleIdx="2" presStyleCnt="9" custScaleX="145611" custScaleY="1456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14B4B2-186B-4F26-B3A4-E1440477950F}" type="pres">
      <dgm:prSet presAssocID="{33748EE8-13D6-431B-ACB5-1FAFFB400C95}" presName="dummy" presStyleCnt="0"/>
      <dgm:spPr/>
      <dgm:t>
        <a:bodyPr/>
        <a:lstStyle/>
        <a:p>
          <a:endParaRPr lang="es-MX"/>
        </a:p>
      </dgm:t>
    </dgm:pt>
    <dgm:pt modelId="{AC89D97E-0BBF-488B-9FD5-7F102AAAF931}" type="pres">
      <dgm:prSet presAssocID="{A6D97123-74F6-4161-B9BB-5C901A6C6BEC}" presName="sibTrans" presStyleLbl="sibTrans2D1" presStyleIdx="2" presStyleCnt="9"/>
      <dgm:spPr/>
      <dgm:t>
        <a:bodyPr/>
        <a:lstStyle/>
        <a:p>
          <a:endParaRPr lang="es-US"/>
        </a:p>
      </dgm:t>
    </dgm:pt>
    <dgm:pt modelId="{C3FC48B3-6F53-4314-ADDA-32611C599546}" type="pres">
      <dgm:prSet presAssocID="{CA24527E-434C-4C52-B7CF-D4DDA814AB64}" presName="node" presStyleLbl="node1" presStyleIdx="3" presStyleCnt="9" custScaleX="141743" custScaleY="14054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8B8BE9-5A02-4559-84DB-13FD1D869B07}" type="pres">
      <dgm:prSet presAssocID="{CA24527E-434C-4C52-B7CF-D4DDA814AB64}" presName="dummy" presStyleCnt="0"/>
      <dgm:spPr/>
      <dgm:t>
        <a:bodyPr/>
        <a:lstStyle/>
        <a:p>
          <a:endParaRPr lang="es-MX"/>
        </a:p>
      </dgm:t>
    </dgm:pt>
    <dgm:pt modelId="{F7F9907B-0D1C-4CF9-80B0-8CF40B915B6F}" type="pres">
      <dgm:prSet presAssocID="{8D7EF432-05E9-452E-94F9-DAED0E9AF7AB}" presName="sibTrans" presStyleLbl="sibTrans2D1" presStyleIdx="3" presStyleCnt="9"/>
      <dgm:spPr/>
      <dgm:t>
        <a:bodyPr/>
        <a:lstStyle/>
        <a:p>
          <a:endParaRPr lang="es-US"/>
        </a:p>
      </dgm:t>
    </dgm:pt>
    <dgm:pt modelId="{47DC5FDA-AD18-47F9-9BF7-EC5133174BFE}" type="pres">
      <dgm:prSet presAssocID="{EBECC078-E846-46F7-835E-37D164742DBF}" presName="node" presStyleLbl="node1" presStyleIdx="4" presStyleCnt="9" custScaleX="138503" custScaleY="1376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1E11D6-E98B-4C99-885E-49B697B9FA46}" type="pres">
      <dgm:prSet presAssocID="{EBECC078-E846-46F7-835E-37D164742DBF}" presName="dummy" presStyleCnt="0"/>
      <dgm:spPr/>
      <dgm:t>
        <a:bodyPr/>
        <a:lstStyle/>
        <a:p>
          <a:endParaRPr lang="es-MX"/>
        </a:p>
      </dgm:t>
    </dgm:pt>
    <dgm:pt modelId="{E3FDA3BF-D7E3-4BD4-8667-486F0F45A155}" type="pres">
      <dgm:prSet presAssocID="{361DD44F-AFCE-45CF-AAFE-1E8A696FC929}" presName="sibTrans" presStyleLbl="sibTrans2D1" presStyleIdx="4" presStyleCnt="9"/>
      <dgm:spPr/>
      <dgm:t>
        <a:bodyPr/>
        <a:lstStyle/>
        <a:p>
          <a:endParaRPr lang="es-US"/>
        </a:p>
      </dgm:t>
    </dgm:pt>
    <dgm:pt modelId="{0A910196-69B1-4E75-97C4-27519EE77D4A}" type="pres">
      <dgm:prSet presAssocID="{165D1725-995A-4502-A412-D91354EF9663}" presName="node" presStyleLbl="node1" presStyleIdx="5" presStyleCnt="9" custScaleX="127485" custScaleY="12748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8F2B5629-5E09-4E49-9D7E-AD8605A4831E}" type="pres">
      <dgm:prSet presAssocID="{165D1725-995A-4502-A412-D91354EF9663}" presName="dummy" presStyleCnt="0"/>
      <dgm:spPr/>
      <dgm:t>
        <a:bodyPr/>
        <a:lstStyle/>
        <a:p>
          <a:endParaRPr lang="es-MX"/>
        </a:p>
      </dgm:t>
    </dgm:pt>
    <dgm:pt modelId="{8A917DF0-90A6-4982-8CCA-4734DC2DF07F}" type="pres">
      <dgm:prSet presAssocID="{73FD2380-2B16-4A11-900E-EBC2B89BE520}" presName="sibTrans" presStyleLbl="sibTrans2D1" presStyleIdx="5" presStyleCnt="9"/>
      <dgm:spPr/>
      <dgm:t>
        <a:bodyPr/>
        <a:lstStyle/>
        <a:p>
          <a:endParaRPr lang="es-US"/>
        </a:p>
      </dgm:t>
    </dgm:pt>
    <dgm:pt modelId="{FBA5E1E4-10BB-4185-8410-572829819604}" type="pres">
      <dgm:prSet presAssocID="{7E41402F-9F6D-47EF-BA5D-E7FFD2AF4A65}" presName="node" presStyleLbl="node1" presStyleIdx="6" presStyleCnt="9" custScaleX="129600" custScaleY="129600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69022C72-5D89-43A2-A75E-6B712C5302FC}" type="pres">
      <dgm:prSet presAssocID="{7E41402F-9F6D-47EF-BA5D-E7FFD2AF4A65}" presName="dummy" presStyleCnt="0"/>
      <dgm:spPr/>
      <dgm:t>
        <a:bodyPr/>
        <a:lstStyle/>
        <a:p>
          <a:endParaRPr lang="es-MX"/>
        </a:p>
      </dgm:t>
    </dgm:pt>
    <dgm:pt modelId="{E8334A88-BB73-43F5-BDE4-C21A4371C029}" type="pres">
      <dgm:prSet presAssocID="{96F7415A-6DF4-4FFD-A34D-D744143E5B47}" presName="sibTrans" presStyleLbl="sibTrans2D1" presStyleIdx="6" presStyleCnt="9"/>
      <dgm:spPr/>
      <dgm:t>
        <a:bodyPr/>
        <a:lstStyle/>
        <a:p>
          <a:endParaRPr lang="es-US"/>
        </a:p>
      </dgm:t>
    </dgm:pt>
    <dgm:pt modelId="{1AC388AE-8167-4E7A-9A4C-0076D911C211}" type="pres">
      <dgm:prSet presAssocID="{8A13FF12-FC95-4518-A8DA-4E3FEC8513E1}" presName="node" presStyleLbl="node1" presStyleIdx="7" presStyleCnt="9" custScaleX="123358" custScaleY="123358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41E698C2-6743-42F8-A67A-B4222D37B4E9}" type="pres">
      <dgm:prSet presAssocID="{8A13FF12-FC95-4518-A8DA-4E3FEC8513E1}" presName="dummy" presStyleCnt="0"/>
      <dgm:spPr/>
      <dgm:t>
        <a:bodyPr/>
        <a:lstStyle/>
        <a:p>
          <a:endParaRPr lang="es-MX"/>
        </a:p>
      </dgm:t>
    </dgm:pt>
    <dgm:pt modelId="{A814DA1B-C2DA-4D88-9E18-CB45453D0C02}" type="pres">
      <dgm:prSet presAssocID="{A9FC6BAB-B24C-4A36-9212-9A821FDB5BF1}" presName="sibTrans" presStyleLbl="sibTrans2D1" presStyleIdx="7" presStyleCnt="9"/>
      <dgm:spPr/>
      <dgm:t>
        <a:bodyPr/>
        <a:lstStyle/>
        <a:p>
          <a:endParaRPr lang="es-US"/>
        </a:p>
      </dgm:t>
    </dgm:pt>
    <dgm:pt modelId="{D933CFC8-F0DE-49E2-BF60-5FD823BF3E5A}" type="pres">
      <dgm:prSet presAssocID="{001C2600-67D0-43A5-B0A4-4F8ADC308BAE}" presName="node" presStyleLbl="node1" presStyleIdx="8" presStyleCnt="9" custScaleX="130496" custScaleY="13494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1109D6-BC99-4B3D-81D0-CCE8900E78CD}" type="pres">
      <dgm:prSet presAssocID="{001C2600-67D0-43A5-B0A4-4F8ADC308BAE}" presName="dummy" presStyleCnt="0"/>
      <dgm:spPr/>
      <dgm:t>
        <a:bodyPr/>
        <a:lstStyle/>
        <a:p>
          <a:endParaRPr lang="es-MX"/>
        </a:p>
      </dgm:t>
    </dgm:pt>
    <dgm:pt modelId="{954E2172-E180-4722-8DEB-0D3F0F1777D4}" type="pres">
      <dgm:prSet presAssocID="{1CBC47CF-AAA6-4F86-BFE2-8D3EF61BEA73}" presName="sibTrans" presStyleLbl="sibTrans2D1" presStyleIdx="8" presStyleCnt="9"/>
      <dgm:spPr/>
      <dgm:t>
        <a:bodyPr/>
        <a:lstStyle/>
        <a:p>
          <a:endParaRPr lang="es-US"/>
        </a:p>
      </dgm:t>
    </dgm:pt>
  </dgm:ptLst>
  <dgm:cxnLst>
    <dgm:cxn modelId="{092959D6-B1B7-42E8-837E-B836D1A2B08E}" type="presOf" srcId="{F0131A7B-A3E8-47DB-85AC-507F7AA867AC}" destId="{65818DCB-FC55-429C-A106-348EC509C87E}" srcOrd="0" destOrd="0" presId="urn:microsoft.com/office/officeart/2005/8/layout/radial6"/>
    <dgm:cxn modelId="{CDCBC0C3-392C-473A-9FBB-A9812E341ABF}" type="presOf" srcId="{1CBC47CF-AAA6-4F86-BFE2-8D3EF61BEA73}" destId="{954E2172-E180-4722-8DEB-0D3F0F1777D4}" srcOrd="0" destOrd="0" presId="urn:microsoft.com/office/officeart/2005/8/layout/radial6"/>
    <dgm:cxn modelId="{7372F897-A9E0-415E-B3E0-4C815232DD04}" srcId="{F0131A7B-A3E8-47DB-85AC-507F7AA867AC}" destId="{165D1725-995A-4502-A412-D91354EF9663}" srcOrd="5" destOrd="0" parTransId="{1A81AE0C-FC4C-422C-BAFB-145BFE27A71F}" sibTransId="{73FD2380-2B16-4A11-900E-EBC2B89BE520}"/>
    <dgm:cxn modelId="{EF0185A2-5F6F-41BA-956C-8BD06C53D284}" type="presOf" srcId="{0C084524-4525-4746-B57F-1A7365E37B27}" destId="{B0036250-1F39-4768-AE80-14A0F033A358}" srcOrd="0" destOrd="0" presId="urn:microsoft.com/office/officeart/2005/8/layout/radial6"/>
    <dgm:cxn modelId="{C754B13B-149A-4922-BA69-84689D08564E}" srcId="{B82142E2-7694-4D23-98D4-2A3F6862330E}" destId="{F0131A7B-A3E8-47DB-85AC-507F7AA867AC}" srcOrd="0" destOrd="0" parTransId="{AE077652-1454-48BF-AE3C-9407152A125B}" sibTransId="{F88CAEF8-4A5E-4B1C-81E8-005A05A80F3F}"/>
    <dgm:cxn modelId="{6D15595F-8D1A-4F6B-8989-159490DC3ADA}" type="presOf" srcId="{8D7EF432-05E9-452E-94F9-DAED0E9AF7AB}" destId="{F7F9907B-0D1C-4CF9-80B0-8CF40B915B6F}" srcOrd="0" destOrd="0" presId="urn:microsoft.com/office/officeart/2005/8/layout/radial6"/>
    <dgm:cxn modelId="{2C615958-2EE4-4035-A7FE-5E73C7721C3D}" type="presOf" srcId="{9A1EEA7D-712E-4099-B6D9-6B46C6851377}" destId="{3403735D-C907-4B04-8F23-A2ACEED6E8A4}" srcOrd="0" destOrd="0" presId="urn:microsoft.com/office/officeart/2005/8/layout/radial6"/>
    <dgm:cxn modelId="{91E3163C-5D2B-4E94-AD9E-3A5903E93AFA}" srcId="{F0131A7B-A3E8-47DB-85AC-507F7AA867AC}" destId="{8A13FF12-FC95-4518-A8DA-4E3FEC8513E1}" srcOrd="7" destOrd="0" parTransId="{158EF2F2-3A54-40B8-AD59-AD995A62A504}" sibTransId="{A9FC6BAB-B24C-4A36-9212-9A821FDB5BF1}"/>
    <dgm:cxn modelId="{AB4A4381-03CC-40A6-B074-4C19ABC63322}" type="presOf" srcId="{B82142E2-7694-4D23-98D4-2A3F6862330E}" destId="{DC6C6CEA-720D-428D-AB7A-44CCAB41D1A9}" srcOrd="0" destOrd="0" presId="urn:microsoft.com/office/officeart/2005/8/layout/radial6"/>
    <dgm:cxn modelId="{ED778E73-A572-4811-9E03-8F710ECAF745}" type="presOf" srcId="{EBECC078-E846-46F7-835E-37D164742DBF}" destId="{47DC5FDA-AD18-47F9-9BF7-EC5133174BFE}" srcOrd="0" destOrd="0" presId="urn:microsoft.com/office/officeart/2005/8/layout/radial6"/>
    <dgm:cxn modelId="{0C4695E7-F778-4D9E-9850-8088A1766B85}" type="presOf" srcId="{C9B8F85F-B356-445E-823C-E0283C8C6DE7}" destId="{39AE28D9-DB6D-4FAB-8B92-0FA4FDF84CB4}" srcOrd="0" destOrd="0" presId="urn:microsoft.com/office/officeart/2005/8/layout/radial6"/>
    <dgm:cxn modelId="{4E6DFE0C-C7E6-4CBB-AFDE-1F3BF2279A1D}" srcId="{F0131A7B-A3E8-47DB-85AC-507F7AA867AC}" destId="{EBECC078-E846-46F7-835E-37D164742DBF}" srcOrd="4" destOrd="0" parTransId="{E62F1232-92BD-43C0-A8E3-7ACE71DA7782}" sibTransId="{361DD44F-AFCE-45CF-AAFE-1E8A696FC929}"/>
    <dgm:cxn modelId="{7C57C0DA-CC7C-401D-A06A-AF0CC9C55160}" type="presOf" srcId="{73FD2380-2B16-4A11-900E-EBC2B89BE520}" destId="{8A917DF0-90A6-4982-8CCA-4734DC2DF07F}" srcOrd="0" destOrd="0" presId="urn:microsoft.com/office/officeart/2005/8/layout/radial6"/>
    <dgm:cxn modelId="{2C59A342-A54F-4E4F-8D3F-6FE9FEA51722}" type="presOf" srcId="{7E41402F-9F6D-47EF-BA5D-E7FFD2AF4A65}" destId="{FBA5E1E4-10BB-4185-8410-572829819604}" srcOrd="0" destOrd="0" presId="urn:microsoft.com/office/officeart/2005/8/layout/radial6"/>
    <dgm:cxn modelId="{2E3EE073-D50E-44FB-A0B5-5A8E1DACD157}" type="presOf" srcId="{0A9A60EE-DAF3-4D8F-8A41-3673FD14E412}" destId="{4B50370B-F2F8-4B62-934F-B022A7E46283}" srcOrd="0" destOrd="0" presId="urn:microsoft.com/office/officeart/2005/8/layout/radial6"/>
    <dgm:cxn modelId="{92A129BB-BB71-43BE-8C7C-CF50FD067084}" type="presOf" srcId="{96F7415A-6DF4-4FFD-A34D-D744143E5B47}" destId="{E8334A88-BB73-43F5-BDE4-C21A4371C029}" srcOrd="0" destOrd="0" presId="urn:microsoft.com/office/officeart/2005/8/layout/radial6"/>
    <dgm:cxn modelId="{6065A39A-FD2E-41B7-B1B2-1DCF5868DDB5}" srcId="{F0131A7B-A3E8-47DB-85AC-507F7AA867AC}" destId="{001C2600-67D0-43A5-B0A4-4F8ADC308BAE}" srcOrd="8" destOrd="0" parTransId="{D58DCD40-4F83-45C3-83FC-DDB964792213}" sibTransId="{1CBC47CF-AAA6-4F86-BFE2-8D3EF61BEA73}"/>
    <dgm:cxn modelId="{4C8CBD4F-DF41-4AB7-ABEA-8983D68069BD}" type="presOf" srcId="{CA24527E-434C-4C52-B7CF-D4DDA814AB64}" destId="{C3FC48B3-6F53-4314-ADDA-32611C599546}" srcOrd="0" destOrd="0" presId="urn:microsoft.com/office/officeart/2005/8/layout/radial6"/>
    <dgm:cxn modelId="{FE699522-A655-4F78-A4FA-5826AA85D368}" type="presOf" srcId="{A9FC6BAB-B24C-4A36-9212-9A821FDB5BF1}" destId="{A814DA1B-C2DA-4D88-9E18-CB45453D0C02}" srcOrd="0" destOrd="0" presId="urn:microsoft.com/office/officeart/2005/8/layout/radial6"/>
    <dgm:cxn modelId="{98506ACF-461A-4FD9-B063-5F9136FFAAF1}" type="presOf" srcId="{8A13FF12-FC95-4518-A8DA-4E3FEC8513E1}" destId="{1AC388AE-8167-4E7A-9A4C-0076D911C211}" srcOrd="0" destOrd="0" presId="urn:microsoft.com/office/officeart/2005/8/layout/radial6"/>
    <dgm:cxn modelId="{57B924D5-8E90-4514-A4E5-41964D6D7285}" type="presOf" srcId="{001C2600-67D0-43A5-B0A4-4F8ADC308BAE}" destId="{D933CFC8-F0DE-49E2-BF60-5FD823BF3E5A}" srcOrd="0" destOrd="0" presId="urn:microsoft.com/office/officeart/2005/8/layout/radial6"/>
    <dgm:cxn modelId="{5089BBA5-D9E0-4A2D-B25C-586E18658C4B}" srcId="{F0131A7B-A3E8-47DB-85AC-507F7AA867AC}" destId="{7E41402F-9F6D-47EF-BA5D-E7FFD2AF4A65}" srcOrd="6" destOrd="0" parTransId="{811A41F5-4F82-4D77-8AED-1F90E2F5E278}" sibTransId="{96F7415A-6DF4-4FFD-A34D-D744143E5B47}"/>
    <dgm:cxn modelId="{CF547175-0495-4B31-B2F1-088BB67D13D6}" srcId="{F0131A7B-A3E8-47DB-85AC-507F7AA867AC}" destId="{9A1EEA7D-712E-4099-B6D9-6B46C6851377}" srcOrd="0" destOrd="0" parTransId="{2E2BE5DD-66E3-4CBF-A5E3-B79C4268C262}" sibTransId="{C9B8F85F-B356-445E-823C-E0283C8C6DE7}"/>
    <dgm:cxn modelId="{61A0B4C2-6FFE-4064-A5C1-DDECC2EEA6D3}" type="presOf" srcId="{33748EE8-13D6-431B-ACB5-1FAFFB400C95}" destId="{5EF416D2-C494-4F52-9155-214DE1AC5F62}" srcOrd="0" destOrd="0" presId="urn:microsoft.com/office/officeart/2005/8/layout/radial6"/>
    <dgm:cxn modelId="{68CB5B9A-D1E9-403D-B567-316B5B054142}" srcId="{F0131A7B-A3E8-47DB-85AC-507F7AA867AC}" destId="{0C084524-4525-4746-B57F-1A7365E37B27}" srcOrd="1" destOrd="0" parTransId="{7D2263E5-B58E-4BD2-9DB0-4A8A26A131D9}" sibTransId="{0A9A60EE-DAF3-4D8F-8A41-3673FD14E412}"/>
    <dgm:cxn modelId="{D619A6AC-3514-405D-BF40-537141854C3D}" srcId="{F0131A7B-A3E8-47DB-85AC-507F7AA867AC}" destId="{CA24527E-434C-4C52-B7CF-D4DDA814AB64}" srcOrd="3" destOrd="0" parTransId="{44CD8ABC-49F4-4F21-965C-35F22A4CDAB2}" sibTransId="{8D7EF432-05E9-452E-94F9-DAED0E9AF7AB}"/>
    <dgm:cxn modelId="{D6F0416B-6FD9-4468-9792-06D9007E9ED3}" type="presOf" srcId="{165D1725-995A-4502-A412-D91354EF9663}" destId="{0A910196-69B1-4E75-97C4-27519EE77D4A}" srcOrd="0" destOrd="0" presId="urn:microsoft.com/office/officeart/2005/8/layout/radial6"/>
    <dgm:cxn modelId="{C92A8298-75D0-4AB2-8013-FBEA7120E50E}" srcId="{F0131A7B-A3E8-47DB-85AC-507F7AA867AC}" destId="{33748EE8-13D6-431B-ACB5-1FAFFB400C95}" srcOrd="2" destOrd="0" parTransId="{55B4D92C-33EC-4823-B864-1528F0CF2B40}" sibTransId="{A6D97123-74F6-4161-B9BB-5C901A6C6BEC}"/>
    <dgm:cxn modelId="{832BCCF6-39D0-4C5B-8C1C-C0853987301D}" type="presOf" srcId="{A6D97123-74F6-4161-B9BB-5C901A6C6BEC}" destId="{AC89D97E-0BBF-488B-9FD5-7F102AAAF931}" srcOrd="0" destOrd="0" presId="urn:microsoft.com/office/officeart/2005/8/layout/radial6"/>
    <dgm:cxn modelId="{C88A4E63-1CBE-4CF8-9154-340CFA828E43}" type="presOf" srcId="{361DD44F-AFCE-45CF-AAFE-1E8A696FC929}" destId="{E3FDA3BF-D7E3-4BD4-8667-486F0F45A155}" srcOrd="0" destOrd="0" presId="urn:microsoft.com/office/officeart/2005/8/layout/radial6"/>
    <dgm:cxn modelId="{5D426507-5DA1-42B1-84A5-52E53D7F5D5C}" type="presParOf" srcId="{DC6C6CEA-720D-428D-AB7A-44CCAB41D1A9}" destId="{65818DCB-FC55-429C-A106-348EC509C87E}" srcOrd="0" destOrd="0" presId="urn:microsoft.com/office/officeart/2005/8/layout/radial6"/>
    <dgm:cxn modelId="{22A4FA6B-3357-43FA-BB12-D806B8BCE886}" type="presParOf" srcId="{DC6C6CEA-720D-428D-AB7A-44CCAB41D1A9}" destId="{3403735D-C907-4B04-8F23-A2ACEED6E8A4}" srcOrd="1" destOrd="0" presId="urn:microsoft.com/office/officeart/2005/8/layout/radial6"/>
    <dgm:cxn modelId="{1C87FE35-3DAF-4948-882A-51BF7BA53A12}" type="presParOf" srcId="{DC6C6CEA-720D-428D-AB7A-44CCAB41D1A9}" destId="{B8CDAF6B-AAFB-471D-BC7F-457980236AEF}" srcOrd="2" destOrd="0" presId="urn:microsoft.com/office/officeart/2005/8/layout/radial6"/>
    <dgm:cxn modelId="{3C0B7242-2539-4C18-8C07-16AD8A6FC7C9}" type="presParOf" srcId="{DC6C6CEA-720D-428D-AB7A-44CCAB41D1A9}" destId="{39AE28D9-DB6D-4FAB-8B92-0FA4FDF84CB4}" srcOrd="3" destOrd="0" presId="urn:microsoft.com/office/officeart/2005/8/layout/radial6"/>
    <dgm:cxn modelId="{2DC7FE70-F297-44DF-945C-9CEA5B75A4C4}" type="presParOf" srcId="{DC6C6CEA-720D-428D-AB7A-44CCAB41D1A9}" destId="{B0036250-1F39-4768-AE80-14A0F033A358}" srcOrd="4" destOrd="0" presId="urn:microsoft.com/office/officeart/2005/8/layout/radial6"/>
    <dgm:cxn modelId="{5AF02495-C7C6-4378-9512-8245D22D1666}" type="presParOf" srcId="{DC6C6CEA-720D-428D-AB7A-44CCAB41D1A9}" destId="{2EEFC29C-693A-4396-BBE2-81A7CC67379A}" srcOrd="5" destOrd="0" presId="urn:microsoft.com/office/officeart/2005/8/layout/radial6"/>
    <dgm:cxn modelId="{EBF9A1EB-FB5E-4EEC-AA65-39B550999A3C}" type="presParOf" srcId="{DC6C6CEA-720D-428D-AB7A-44CCAB41D1A9}" destId="{4B50370B-F2F8-4B62-934F-B022A7E46283}" srcOrd="6" destOrd="0" presId="urn:microsoft.com/office/officeart/2005/8/layout/radial6"/>
    <dgm:cxn modelId="{79376753-F09F-4B1A-936E-DC74509D426B}" type="presParOf" srcId="{DC6C6CEA-720D-428D-AB7A-44CCAB41D1A9}" destId="{5EF416D2-C494-4F52-9155-214DE1AC5F62}" srcOrd="7" destOrd="0" presId="urn:microsoft.com/office/officeart/2005/8/layout/radial6"/>
    <dgm:cxn modelId="{D38B9235-2EB7-401E-B3C4-2BD185B77953}" type="presParOf" srcId="{DC6C6CEA-720D-428D-AB7A-44CCAB41D1A9}" destId="{9914B4B2-186B-4F26-B3A4-E1440477950F}" srcOrd="8" destOrd="0" presId="urn:microsoft.com/office/officeart/2005/8/layout/radial6"/>
    <dgm:cxn modelId="{3D5A5FFC-8BF4-4655-8239-5C902E95EE94}" type="presParOf" srcId="{DC6C6CEA-720D-428D-AB7A-44CCAB41D1A9}" destId="{AC89D97E-0BBF-488B-9FD5-7F102AAAF931}" srcOrd="9" destOrd="0" presId="urn:microsoft.com/office/officeart/2005/8/layout/radial6"/>
    <dgm:cxn modelId="{E8973375-5B42-469C-9768-895EF98B66E4}" type="presParOf" srcId="{DC6C6CEA-720D-428D-AB7A-44CCAB41D1A9}" destId="{C3FC48B3-6F53-4314-ADDA-32611C599546}" srcOrd="10" destOrd="0" presId="urn:microsoft.com/office/officeart/2005/8/layout/radial6"/>
    <dgm:cxn modelId="{ECD3A491-4760-4DAE-937E-86861E6A0D18}" type="presParOf" srcId="{DC6C6CEA-720D-428D-AB7A-44CCAB41D1A9}" destId="{218B8BE9-5A02-4559-84DB-13FD1D869B07}" srcOrd="11" destOrd="0" presId="urn:microsoft.com/office/officeart/2005/8/layout/radial6"/>
    <dgm:cxn modelId="{A487DE9C-616C-4EE4-B8CA-3731E1645060}" type="presParOf" srcId="{DC6C6CEA-720D-428D-AB7A-44CCAB41D1A9}" destId="{F7F9907B-0D1C-4CF9-80B0-8CF40B915B6F}" srcOrd="12" destOrd="0" presId="urn:microsoft.com/office/officeart/2005/8/layout/radial6"/>
    <dgm:cxn modelId="{EC1BFED9-04F7-47F4-AF12-0BFE06054625}" type="presParOf" srcId="{DC6C6CEA-720D-428D-AB7A-44CCAB41D1A9}" destId="{47DC5FDA-AD18-47F9-9BF7-EC5133174BFE}" srcOrd="13" destOrd="0" presId="urn:microsoft.com/office/officeart/2005/8/layout/radial6"/>
    <dgm:cxn modelId="{759152DF-BD4D-455A-88E5-68668B9C75BE}" type="presParOf" srcId="{DC6C6CEA-720D-428D-AB7A-44CCAB41D1A9}" destId="{B51E11D6-E98B-4C99-885E-49B697B9FA46}" srcOrd="14" destOrd="0" presId="urn:microsoft.com/office/officeart/2005/8/layout/radial6"/>
    <dgm:cxn modelId="{F6BA8755-68F4-4BE0-A948-BA73D42E1188}" type="presParOf" srcId="{DC6C6CEA-720D-428D-AB7A-44CCAB41D1A9}" destId="{E3FDA3BF-D7E3-4BD4-8667-486F0F45A155}" srcOrd="15" destOrd="0" presId="urn:microsoft.com/office/officeart/2005/8/layout/radial6"/>
    <dgm:cxn modelId="{349ABC1E-641A-4DE4-B710-54F992C82988}" type="presParOf" srcId="{DC6C6CEA-720D-428D-AB7A-44CCAB41D1A9}" destId="{0A910196-69B1-4E75-97C4-27519EE77D4A}" srcOrd="16" destOrd="0" presId="urn:microsoft.com/office/officeart/2005/8/layout/radial6"/>
    <dgm:cxn modelId="{B1542ACB-A7B0-4C96-82D3-1E400E513358}" type="presParOf" srcId="{DC6C6CEA-720D-428D-AB7A-44CCAB41D1A9}" destId="{8F2B5629-5E09-4E49-9D7E-AD8605A4831E}" srcOrd="17" destOrd="0" presId="urn:microsoft.com/office/officeart/2005/8/layout/radial6"/>
    <dgm:cxn modelId="{16AA3965-CF93-4CC7-B438-89F4E8C21BB3}" type="presParOf" srcId="{DC6C6CEA-720D-428D-AB7A-44CCAB41D1A9}" destId="{8A917DF0-90A6-4982-8CCA-4734DC2DF07F}" srcOrd="18" destOrd="0" presId="urn:microsoft.com/office/officeart/2005/8/layout/radial6"/>
    <dgm:cxn modelId="{1590C784-F6E7-4DFF-92F4-26CC7058B57F}" type="presParOf" srcId="{DC6C6CEA-720D-428D-AB7A-44CCAB41D1A9}" destId="{FBA5E1E4-10BB-4185-8410-572829819604}" srcOrd="19" destOrd="0" presId="urn:microsoft.com/office/officeart/2005/8/layout/radial6"/>
    <dgm:cxn modelId="{C7C24ABD-DF69-4316-A1A4-E605573FE5C3}" type="presParOf" srcId="{DC6C6CEA-720D-428D-AB7A-44CCAB41D1A9}" destId="{69022C72-5D89-43A2-A75E-6B712C5302FC}" srcOrd="20" destOrd="0" presId="urn:microsoft.com/office/officeart/2005/8/layout/radial6"/>
    <dgm:cxn modelId="{33DD41C0-BE72-4D09-9728-F7EBE849D9F6}" type="presParOf" srcId="{DC6C6CEA-720D-428D-AB7A-44CCAB41D1A9}" destId="{E8334A88-BB73-43F5-BDE4-C21A4371C029}" srcOrd="21" destOrd="0" presId="urn:microsoft.com/office/officeart/2005/8/layout/radial6"/>
    <dgm:cxn modelId="{02119D90-AF05-4E4D-BB3B-B6B7DE5F2ECC}" type="presParOf" srcId="{DC6C6CEA-720D-428D-AB7A-44CCAB41D1A9}" destId="{1AC388AE-8167-4E7A-9A4C-0076D911C211}" srcOrd="22" destOrd="0" presId="urn:microsoft.com/office/officeart/2005/8/layout/radial6"/>
    <dgm:cxn modelId="{2D79C401-D273-4CED-B7D7-C94AEE5AA7BB}" type="presParOf" srcId="{DC6C6CEA-720D-428D-AB7A-44CCAB41D1A9}" destId="{41E698C2-6743-42F8-A67A-B4222D37B4E9}" srcOrd="23" destOrd="0" presId="urn:microsoft.com/office/officeart/2005/8/layout/radial6"/>
    <dgm:cxn modelId="{3BE5B771-BC8A-42B8-827B-7371D20D6E15}" type="presParOf" srcId="{DC6C6CEA-720D-428D-AB7A-44CCAB41D1A9}" destId="{A814DA1B-C2DA-4D88-9E18-CB45453D0C02}" srcOrd="24" destOrd="0" presId="urn:microsoft.com/office/officeart/2005/8/layout/radial6"/>
    <dgm:cxn modelId="{BC928231-CDFA-4AEF-BEED-54BB9F1F9BE8}" type="presParOf" srcId="{DC6C6CEA-720D-428D-AB7A-44CCAB41D1A9}" destId="{D933CFC8-F0DE-49E2-BF60-5FD823BF3E5A}" srcOrd="25" destOrd="0" presId="urn:microsoft.com/office/officeart/2005/8/layout/radial6"/>
    <dgm:cxn modelId="{D41B59DE-29AD-4247-AACB-8BFFAE75D79D}" type="presParOf" srcId="{DC6C6CEA-720D-428D-AB7A-44CCAB41D1A9}" destId="{B21109D6-BC99-4B3D-81D0-CCE8900E78CD}" srcOrd="26" destOrd="0" presId="urn:microsoft.com/office/officeart/2005/8/layout/radial6"/>
    <dgm:cxn modelId="{CB31FB89-B229-496E-B2AE-9D202E5E3313}" type="presParOf" srcId="{DC6C6CEA-720D-428D-AB7A-44CCAB41D1A9}" destId="{954E2172-E180-4722-8DEB-0D3F0F1777D4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76CF9C-7CF1-4408-BA55-0FBFFBC94C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84E43A9-3367-409C-8334-DE233BECB74D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b="1" dirty="0" smtClean="0"/>
            <a:t>I. La necesaria para el ejercicio del derecho a la información pública</a:t>
          </a:r>
          <a:endParaRPr lang="es-MX" b="1" dirty="0"/>
        </a:p>
      </dgm:t>
    </dgm:pt>
    <dgm:pt modelId="{1EBD92F9-E41C-4722-8971-98C6D40E8D22}" type="parTrans" cxnId="{D2307C30-6B4B-4D75-9FCA-F423C0AC239C}">
      <dgm:prSet/>
      <dgm:spPr/>
      <dgm:t>
        <a:bodyPr/>
        <a:lstStyle/>
        <a:p>
          <a:endParaRPr lang="es-MX"/>
        </a:p>
      </dgm:t>
    </dgm:pt>
    <dgm:pt modelId="{1FB62F55-0C61-41A1-83AF-1F4CCDC5D8CA}" type="sibTrans" cxnId="{D2307C30-6B4B-4D75-9FCA-F423C0AC239C}">
      <dgm:prSet/>
      <dgm:spPr/>
      <dgm:t>
        <a:bodyPr/>
        <a:lstStyle/>
        <a:p>
          <a:endParaRPr lang="es-MX"/>
        </a:p>
      </dgm:t>
    </dgm:pt>
    <dgm:pt modelId="{449674CE-4FC0-4E92-BCC1-207B688C583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b="1" dirty="0" smtClean="0"/>
            <a:t>II. La información sobre el marco jurídico aplicable al y por el sujeto obligado</a:t>
          </a:r>
          <a:endParaRPr lang="es-MX" dirty="0"/>
        </a:p>
      </dgm:t>
    </dgm:pt>
    <dgm:pt modelId="{354B86A8-6F21-4B03-91C0-DFDF0CF45EC1}" type="parTrans" cxnId="{79BBE4F8-5DAB-41F6-8576-13FD23296F90}">
      <dgm:prSet/>
      <dgm:spPr/>
      <dgm:t>
        <a:bodyPr/>
        <a:lstStyle/>
        <a:p>
          <a:endParaRPr lang="es-MX"/>
        </a:p>
      </dgm:t>
    </dgm:pt>
    <dgm:pt modelId="{E5E9439B-AF7D-44B9-B885-CDB48919FEB6}" type="sibTrans" cxnId="{79BBE4F8-5DAB-41F6-8576-13FD23296F90}">
      <dgm:prSet/>
      <dgm:spPr/>
      <dgm:t>
        <a:bodyPr/>
        <a:lstStyle/>
        <a:p>
          <a:endParaRPr lang="es-MX"/>
        </a:p>
      </dgm:t>
    </dgm:pt>
    <dgm:pt modelId="{DEB6DA2C-ADB4-4FAC-A74A-81EBBE77AECF}">
      <dgm:prSet custT="1"/>
      <dgm:spPr/>
      <dgm:t>
        <a:bodyPr/>
        <a:lstStyle/>
        <a:p>
          <a:pPr rtl="0"/>
          <a:r>
            <a:rPr lang="es-MX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e) Los decretos, acuerdos, criterios, políticas, reglas de operación y demás normas jurídicas generales </a:t>
          </a:r>
          <a:endParaRPr lang="es-MX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966CEBD-65AA-48E1-8561-FB1212D047D8}" type="parTrans" cxnId="{1A118B90-7D84-4BD6-AC56-29CCA9570183}">
      <dgm:prSet/>
      <dgm:spPr/>
      <dgm:t>
        <a:bodyPr/>
        <a:lstStyle/>
        <a:p>
          <a:endParaRPr lang="es-MX"/>
        </a:p>
      </dgm:t>
    </dgm:pt>
    <dgm:pt modelId="{6D673E2C-978D-4EE8-86C2-59AA27CDC76E}" type="sibTrans" cxnId="{1A118B90-7D84-4BD6-AC56-29CCA9570183}">
      <dgm:prSet/>
      <dgm:spPr/>
      <dgm:t>
        <a:bodyPr/>
        <a:lstStyle/>
        <a:p>
          <a:endParaRPr lang="es-MX"/>
        </a:p>
      </dgm:t>
    </dgm:pt>
    <dgm:pt modelId="{55A7DCC0-A56E-4DDA-9363-BF010DFB4D20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b="1" dirty="0" smtClean="0"/>
            <a:t>III. La información sobre la planeación del desarrollo, aplicable al y por el sujeto obligado</a:t>
          </a:r>
          <a:endParaRPr lang="es-MX" b="1" dirty="0"/>
        </a:p>
      </dgm:t>
    </dgm:pt>
    <dgm:pt modelId="{A4951EC3-2C20-46E4-94AC-721D3A76F72F}" type="parTrans" cxnId="{3E50C8C8-843B-47B1-9FBA-F39230CA75B3}">
      <dgm:prSet/>
      <dgm:spPr/>
      <dgm:t>
        <a:bodyPr/>
        <a:lstStyle/>
        <a:p>
          <a:endParaRPr lang="es-MX"/>
        </a:p>
      </dgm:t>
    </dgm:pt>
    <dgm:pt modelId="{023D9BCF-06D7-44BC-854A-62DD75039921}" type="sibTrans" cxnId="{3E50C8C8-843B-47B1-9FBA-F39230CA75B3}">
      <dgm:prSet/>
      <dgm:spPr/>
      <dgm:t>
        <a:bodyPr/>
        <a:lstStyle/>
        <a:p>
          <a:endParaRPr lang="es-MX"/>
        </a:p>
      </dgm:t>
    </dgm:pt>
    <dgm:pt modelId="{33EE6666-E662-4C13-AE25-1E801F79FAB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b="1" dirty="0" smtClean="0"/>
            <a:t>IV. La información sobre la planeación estratégica gubernamental aplicable al y por el sujeto obligado.</a:t>
          </a:r>
          <a:endParaRPr lang="es-MX" dirty="0"/>
        </a:p>
      </dgm:t>
    </dgm:pt>
    <dgm:pt modelId="{23FDD5BB-F5F5-49D6-82D2-C2749E09527D}" type="parTrans" cxnId="{045889E9-7B3C-4DC5-BEC0-606484517B50}">
      <dgm:prSet/>
      <dgm:spPr/>
      <dgm:t>
        <a:bodyPr/>
        <a:lstStyle/>
        <a:p>
          <a:endParaRPr lang="es-MX"/>
        </a:p>
      </dgm:t>
    </dgm:pt>
    <dgm:pt modelId="{EF07D7DC-A70D-4EA6-B804-CDDD71B2A4AB}" type="sibTrans" cxnId="{045889E9-7B3C-4DC5-BEC0-606484517B50}">
      <dgm:prSet/>
      <dgm:spPr/>
      <dgm:t>
        <a:bodyPr/>
        <a:lstStyle/>
        <a:p>
          <a:endParaRPr lang="es-MX"/>
        </a:p>
      </dgm:t>
    </dgm:pt>
    <dgm:pt modelId="{C75BEF40-9795-401F-9B35-733CAA2DD0DB}">
      <dgm:prSet custT="1"/>
      <dgm:spPr/>
      <dgm:t>
        <a:bodyPr/>
        <a:lstStyle/>
        <a:p>
          <a:pPr rtl="0"/>
          <a:r>
            <a:rPr lang="es-MX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c) Los manuales de organización.</a:t>
          </a:r>
          <a:endParaRPr lang="es-MX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A54EF85-39E1-48E3-A6D8-027D255F6976}" type="parTrans" cxnId="{B7C0F208-FAC5-48FC-B406-37432C81F58D}">
      <dgm:prSet/>
      <dgm:spPr/>
      <dgm:t>
        <a:bodyPr/>
        <a:lstStyle/>
        <a:p>
          <a:endParaRPr lang="es-MX"/>
        </a:p>
      </dgm:t>
    </dgm:pt>
    <dgm:pt modelId="{D1175A51-509E-4B23-8034-717BF12E6409}" type="sibTrans" cxnId="{B7C0F208-FAC5-48FC-B406-37432C81F58D}">
      <dgm:prSet/>
      <dgm:spPr/>
      <dgm:t>
        <a:bodyPr/>
        <a:lstStyle/>
        <a:p>
          <a:endParaRPr lang="es-MX"/>
        </a:p>
      </dgm:t>
    </dgm:pt>
    <dgm:pt modelId="{27098D91-07DD-4798-BDF0-37EEF520ADEB}">
      <dgm:prSet custT="1"/>
      <dgm:spPr/>
      <dgm:t>
        <a:bodyPr/>
        <a:lstStyle/>
        <a:p>
          <a:pPr rtl="0"/>
          <a:r>
            <a:rPr lang="es-MX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d) Los manuales de operación.</a:t>
          </a:r>
          <a:endParaRPr lang="es-MX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51B914B-2D47-4FFA-827C-4E846CB6835C}" type="parTrans" cxnId="{B3C1B0DA-3159-46CC-90A6-97F2E535E4AC}">
      <dgm:prSet/>
      <dgm:spPr/>
      <dgm:t>
        <a:bodyPr/>
        <a:lstStyle/>
        <a:p>
          <a:endParaRPr lang="es-MX"/>
        </a:p>
      </dgm:t>
    </dgm:pt>
    <dgm:pt modelId="{913127D8-61AB-44DD-B314-C19D24266146}" type="sibTrans" cxnId="{B3C1B0DA-3159-46CC-90A6-97F2E535E4AC}">
      <dgm:prSet/>
      <dgm:spPr/>
      <dgm:t>
        <a:bodyPr/>
        <a:lstStyle/>
        <a:p>
          <a:endParaRPr lang="es-MX"/>
        </a:p>
      </dgm:t>
    </dgm:pt>
    <dgm:pt modelId="{634037EE-2173-49DE-BB5A-4D5032C5C8B7}">
      <dgm:prSet custT="1"/>
      <dgm:spPr/>
      <dgm:t>
        <a:bodyPr/>
        <a:lstStyle/>
        <a:p>
          <a:pPr rtl="0"/>
          <a:r>
            <a:rPr lang="es-MX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e) Los manuales de procedimientos.</a:t>
          </a:r>
          <a:endParaRPr lang="es-MX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F58CD62-6F63-458A-9969-526EDB0F8989}" type="parTrans" cxnId="{1D04DCB2-7E32-43C4-A95C-8B27E90E25D0}">
      <dgm:prSet/>
      <dgm:spPr/>
      <dgm:t>
        <a:bodyPr/>
        <a:lstStyle/>
        <a:p>
          <a:endParaRPr lang="es-MX"/>
        </a:p>
      </dgm:t>
    </dgm:pt>
    <dgm:pt modelId="{EE2FF156-9EE8-45E0-A543-508B9CAB177B}" type="sibTrans" cxnId="{1D04DCB2-7E32-43C4-A95C-8B27E90E25D0}">
      <dgm:prSet/>
      <dgm:spPr/>
      <dgm:t>
        <a:bodyPr/>
        <a:lstStyle/>
        <a:p>
          <a:endParaRPr lang="es-MX"/>
        </a:p>
      </dgm:t>
    </dgm:pt>
    <dgm:pt modelId="{88C1C86F-301B-4138-9222-8268BAD90942}">
      <dgm:prSet custT="1"/>
      <dgm:spPr/>
      <dgm:t>
        <a:bodyPr/>
        <a:lstStyle/>
        <a:p>
          <a:pPr rtl="0"/>
          <a:r>
            <a:rPr lang="es-MX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f) Los manuales de servicios.</a:t>
          </a:r>
          <a:endParaRPr lang="es-MX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DFD2932-52D5-4C7A-8006-356701FE7F8C}" type="parTrans" cxnId="{88DA78E4-AE43-47D8-8174-53217FD728B1}">
      <dgm:prSet/>
      <dgm:spPr/>
      <dgm:t>
        <a:bodyPr/>
        <a:lstStyle/>
        <a:p>
          <a:endParaRPr lang="es-MX"/>
        </a:p>
      </dgm:t>
    </dgm:pt>
    <dgm:pt modelId="{FB986F2E-84D4-42A8-9606-048D64341CFC}" type="sibTrans" cxnId="{88DA78E4-AE43-47D8-8174-53217FD728B1}">
      <dgm:prSet/>
      <dgm:spPr/>
      <dgm:t>
        <a:bodyPr/>
        <a:lstStyle/>
        <a:p>
          <a:endParaRPr lang="es-MX"/>
        </a:p>
      </dgm:t>
    </dgm:pt>
    <dgm:pt modelId="{7F6F2CB1-EFC2-466C-93A3-B94C00543C10}">
      <dgm:prSet custT="1"/>
      <dgm:spPr/>
      <dgm:t>
        <a:bodyPr/>
        <a:lstStyle/>
        <a:p>
          <a:pPr rtl="0"/>
          <a:r>
            <a:rPr lang="es-MX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g) Los protocolos.</a:t>
          </a:r>
          <a:endParaRPr lang="es-MX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B0FE3DB-E66E-44DA-9519-2D0B0742A672}" type="parTrans" cxnId="{40F5A5C3-2911-472E-B263-F4A6DA33429B}">
      <dgm:prSet/>
      <dgm:spPr/>
      <dgm:t>
        <a:bodyPr/>
        <a:lstStyle/>
        <a:p>
          <a:endParaRPr lang="es-MX"/>
        </a:p>
      </dgm:t>
    </dgm:pt>
    <dgm:pt modelId="{2D5FE8D9-1145-4220-A9A5-3C06F7740116}" type="sibTrans" cxnId="{40F5A5C3-2911-472E-B263-F4A6DA33429B}">
      <dgm:prSet/>
      <dgm:spPr/>
      <dgm:t>
        <a:bodyPr/>
        <a:lstStyle/>
        <a:p>
          <a:endParaRPr lang="es-MX"/>
        </a:p>
      </dgm:t>
    </dgm:pt>
    <dgm:pt modelId="{6B0D29B1-15E2-472F-9FC6-7BC31E60A8E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MX" b="1" dirty="0" smtClean="0"/>
            <a:t>V. La información financiera, patrimonial y administrativa</a:t>
          </a:r>
          <a:endParaRPr lang="es-MX" dirty="0"/>
        </a:p>
      </dgm:t>
    </dgm:pt>
    <dgm:pt modelId="{277F1E49-8305-49BA-8117-C243300CA60C}" type="parTrans" cxnId="{269D69E4-9C60-487A-980C-B7CFFD532094}">
      <dgm:prSet/>
      <dgm:spPr/>
      <dgm:t>
        <a:bodyPr/>
        <a:lstStyle/>
        <a:p>
          <a:endParaRPr lang="es-MX"/>
        </a:p>
      </dgm:t>
    </dgm:pt>
    <dgm:pt modelId="{91220896-5213-4324-87DA-400B5475EB9F}" type="sibTrans" cxnId="{269D69E4-9C60-487A-980C-B7CFFD532094}">
      <dgm:prSet/>
      <dgm:spPr/>
      <dgm:t>
        <a:bodyPr/>
        <a:lstStyle/>
        <a:p>
          <a:endParaRPr lang="es-MX"/>
        </a:p>
      </dgm:t>
    </dgm:pt>
    <dgm:pt modelId="{36A3E5B3-E91D-4C55-8754-E90D2C18AE38}">
      <dgm:prSet custT="1"/>
      <dgm:spPr/>
      <dgm:t>
        <a:bodyPr/>
        <a:lstStyle/>
        <a:p>
          <a:pPr rtl="0"/>
          <a:r>
            <a:rPr lang="es-MX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j) Los gastos de comunicación social, de cuando menos los últimos tres años…</a:t>
          </a:r>
          <a:endParaRPr lang="es-MX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DE24A18-2ABD-4BA1-8A30-6C9976561AD9}" type="parTrans" cxnId="{90AFF1F7-D3AE-4F71-B964-5846F050D386}">
      <dgm:prSet/>
      <dgm:spPr/>
      <dgm:t>
        <a:bodyPr/>
        <a:lstStyle/>
        <a:p>
          <a:endParaRPr lang="es-MX"/>
        </a:p>
      </dgm:t>
    </dgm:pt>
    <dgm:pt modelId="{4E02F370-3367-466E-9C6A-9DC85A08C317}" type="sibTrans" cxnId="{90AFF1F7-D3AE-4F71-B964-5846F050D386}">
      <dgm:prSet/>
      <dgm:spPr/>
      <dgm:t>
        <a:bodyPr/>
        <a:lstStyle/>
        <a:p>
          <a:endParaRPr lang="es-MX"/>
        </a:p>
      </dgm:t>
    </dgm:pt>
    <dgm:pt modelId="{41235F45-2FE3-4501-82D9-8FB6BF1AFEF0}">
      <dgm:prSet custT="1"/>
      <dgm:spPr/>
      <dgm:t>
        <a:bodyPr/>
        <a:lstStyle/>
        <a:p>
          <a:pPr rtl="0"/>
          <a:r>
            <a:rPr lang="es-MX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ñ) Los padrones de proveedores o contratistas, de cuando menos los últimos tres años</a:t>
          </a:r>
          <a:endParaRPr lang="es-MX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7905262-6201-4184-87B4-508B54899A0F}" type="parTrans" cxnId="{4EA86181-95CB-4683-A200-FC84079C9E0F}">
      <dgm:prSet/>
      <dgm:spPr/>
      <dgm:t>
        <a:bodyPr/>
        <a:lstStyle/>
        <a:p>
          <a:endParaRPr lang="es-MX"/>
        </a:p>
      </dgm:t>
    </dgm:pt>
    <dgm:pt modelId="{245EACAF-719E-4686-9D45-66FE2122143F}" type="sibTrans" cxnId="{4EA86181-95CB-4683-A200-FC84079C9E0F}">
      <dgm:prSet/>
      <dgm:spPr/>
      <dgm:t>
        <a:bodyPr/>
        <a:lstStyle/>
        <a:p>
          <a:endParaRPr lang="es-MX"/>
        </a:p>
      </dgm:t>
    </dgm:pt>
    <dgm:pt modelId="{46AE3F72-4F92-4817-B4F4-5502C1B0EFA6}">
      <dgm:prSet custT="1"/>
      <dgm:spPr/>
      <dgm:t>
        <a:bodyPr/>
        <a:lstStyle/>
        <a:p>
          <a:pPr rtl="0"/>
          <a:r>
            <a:rPr lang="es-MX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o) La información sobre adjudicaciones directas en materia de adquisiciones, obra pública, proyectos de inversión y prestación de servicios, de cuando menos los últimos tres años…</a:t>
          </a:r>
          <a:endParaRPr lang="es-MX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575038E-630D-4A4D-870D-A6B3012CE8BF}" type="parTrans" cxnId="{9C92DF08-DC1A-43C0-A504-32AC011E15EE}">
      <dgm:prSet/>
      <dgm:spPr/>
      <dgm:t>
        <a:bodyPr/>
        <a:lstStyle/>
        <a:p>
          <a:endParaRPr lang="es-MX"/>
        </a:p>
      </dgm:t>
    </dgm:pt>
    <dgm:pt modelId="{657932E2-4F78-4490-A8B4-64359D8E373B}" type="sibTrans" cxnId="{9C92DF08-DC1A-43C0-A504-32AC011E15EE}">
      <dgm:prSet/>
      <dgm:spPr/>
      <dgm:t>
        <a:bodyPr/>
        <a:lstStyle/>
        <a:p>
          <a:endParaRPr lang="es-MX"/>
        </a:p>
      </dgm:t>
    </dgm:pt>
    <dgm:pt modelId="{F96E5C07-E25D-4CDA-BD6E-73EA73D2854F}">
      <dgm:prSet custT="1"/>
      <dgm:spPr/>
      <dgm:t>
        <a:bodyPr/>
        <a:lstStyle/>
        <a:p>
          <a:pPr rtl="0"/>
          <a:r>
            <a:rPr lang="es-MX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p) Información sobre concursos por invitación y licitaciones públicas en materia de adquisiciones, obra pública, proyectos de inversión y prestación de servicios… </a:t>
          </a:r>
          <a:endParaRPr lang="es-MX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E10D07E-802B-44D5-ACA4-B38B185AC52E}" type="parTrans" cxnId="{1424B3E3-C0AC-43AD-AC86-94B0D1171EC1}">
      <dgm:prSet/>
      <dgm:spPr/>
      <dgm:t>
        <a:bodyPr/>
        <a:lstStyle/>
        <a:p>
          <a:endParaRPr lang="es-MX"/>
        </a:p>
      </dgm:t>
    </dgm:pt>
    <dgm:pt modelId="{909A904B-02D5-48CB-9A3F-ACA675A0B6F8}" type="sibTrans" cxnId="{1424B3E3-C0AC-43AD-AC86-94B0D1171EC1}">
      <dgm:prSet/>
      <dgm:spPr/>
      <dgm:t>
        <a:bodyPr/>
        <a:lstStyle/>
        <a:p>
          <a:endParaRPr lang="es-MX"/>
        </a:p>
      </dgm:t>
    </dgm:pt>
    <dgm:pt modelId="{C2726A59-1CA0-4F83-9768-5D72F3AEF18D}">
      <dgm:prSet custT="1"/>
      <dgm:spPr/>
      <dgm:t>
        <a:bodyPr/>
        <a:lstStyle/>
        <a:p>
          <a:pPr rtl="0"/>
          <a:r>
            <a:rPr lang="es-MX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r) Los inventarios de bienes muebles e inmuebles del sujeto obligado, de cuando menos los últimos tres años… </a:t>
          </a:r>
          <a:endParaRPr lang="es-MX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21497A7-ECC7-44C7-A423-5A6B50C7D854}" type="parTrans" cxnId="{705FF51A-923C-46AE-ADF7-F0EAC0BAF098}">
      <dgm:prSet/>
      <dgm:spPr/>
      <dgm:t>
        <a:bodyPr/>
        <a:lstStyle/>
        <a:p>
          <a:endParaRPr lang="es-MX"/>
        </a:p>
      </dgm:t>
    </dgm:pt>
    <dgm:pt modelId="{67E00831-CD02-40F5-AEA6-5B121564A307}" type="sibTrans" cxnId="{705FF51A-923C-46AE-ADF7-F0EAC0BAF098}">
      <dgm:prSet/>
      <dgm:spPr/>
      <dgm:t>
        <a:bodyPr/>
        <a:lstStyle/>
        <a:p>
          <a:endParaRPr lang="es-MX"/>
        </a:p>
      </dgm:t>
    </dgm:pt>
    <dgm:pt modelId="{0538CDB7-D531-4B2A-830A-265276684DF1}">
      <dgm:prSet custT="1"/>
      <dgm:spPr/>
      <dgm:t>
        <a:bodyPr/>
        <a:lstStyle/>
        <a:p>
          <a:pPr rtl="0"/>
          <a:r>
            <a:rPr lang="es-MX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s) Los gastos de representación, viáticos y viajes oficiales, su costo, itinerario, agenda y resultados </a:t>
          </a:r>
          <a:endParaRPr lang="es-MX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F5A8122-DDFF-4721-BB69-29BB0DE3447C}" type="parTrans" cxnId="{238BA186-70EA-4175-B25C-75F8B2A43985}">
      <dgm:prSet/>
      <dgm:spPr/>
      <dgm:t>
        <a:bodyPr/>
        <a:lstStyle/>
        <a:p>
          <a:endParaRPr lang="es-MX"/>
        </a:p>
      </dgm:t>
    </dgm:pt>
    <dgm:pt modelId="{481D3F76-516C-4F0C-9CFB-C312A9396889}" type="sibTrans" cxnId="{238BA186-70EA-4175-B25C-75F8B2A43985}">
      <dgm:prSet/>
      <dgm:spPr/>
      <dgm:t>
        <a:bodyPr/>
        <a:lstStyle/>
        <a:p>
          <a:endParaRPr lang="es-MX"/>
        </a:p>
      </dgm:t>
    </dgm:pt>
    <dgm:pt modelId="{D2942008-FC94-4BC4-8743-CC5666CB4938}">
      <dgm:prSet custT="1"/>
      <dgm:spPr/>
      <dgm:t>
        <a:bodyPr/>
        <a:lstStyle/>
        <a:p>
          <a:pPr rtl="0"/>
          <a:r>
            <a:rPr lang="es-MX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v) Las pólizas de los cheques expedidos…</a:t>
          </a:r>
          <a:endParaRPr lang="es-MX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0841B9D-DFB4-4BDD-8E8E-2D70866872AC}" type="parTrans" cxnId="{E009554A-0A81-4657-BDD4-4345DB7FD4A2}">
      <dgm:prSet/>
      <dgm:spPr/>
      <dgm:t>
        <a:bodyPr/>
        <a:lstStyle/>
        <a:p>
          <a:endParaRPr lang="es-MX"/>
        </a:p>
      </dgm:t>
    </dgm:pt>
    <dgm:pt modelId="{40EDFF52-704A-40D7-8D32-140205E643A6}" type="sibTrans" cxnId="{E009554A-0A81-4657-BDD4-4345DB7FD4A2}">
      <dgm:prSet/>
      <dgm:spPr/>
      <dgm:t>
        <a:bodyPr/>
        <a:lstStyle/>
        <a:p>
          <a:endParaRPr lang="es-MX"/>
        </a:p>
      </dgm:t>
    </dgm:pt>
    <dgm:pt modelId="{DFC7D8D6-3657-40EF-B749-F9A79237FEAB}">
      <dgm:prSet custT="1"/>
      <dgm:spPr/>
      <dgm:t>
        <a:bodyPr/>
        <a:lstStyle/>
        <a:p>
          <a:pPr rtl="0"/>
          <a:r>
            <a:rPr lang="es-MX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x) Los estados de cuenta bancarios que expiden las instituciones financieras, número de cuentas bancarias, estados financieros, cuentas de fideicomisos e inversiones, de cuando menos los últimos seis meses.</a:t>
          </a:r>
          <a:endParaRPr lang="es-MX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100E145-28D0-46A2-A2C8-CB786D13306A}" type="parTrans" cxnId="{33C12E39-18F1-4229-86F6-B2104299C555}">
      <dgm:prSet/>
      <dgm:spPr/>
      <dgm:t>
        <a:bodyPr/>
        <a:lstStyle/>
        <a:p>
          <a:endParaRPr lang="es-MX"/>
        </a:p>
      </dgm:t>
    </dgm:pt>
    <dgm:pt modelId="{0AE5C4AC-32AA-4E29-A2E5-F6655B755544}" type="sibTrans" cxnId="{33C12E39-18F1-4229-86F6-B2104299C555}">
      <dgm:prSet/>
      <dgm:spPr/>
      <dgm:t>
        <a:bodyPr/>
        <a:lstStyle/>
        <a:p>
          <a:endParaRPr lang="es-MX"/>
        </a:p>
      </dgm:t>
    </dgm:pt>
    <dgm:pt modelId="{68DE11EF-347F-46FF-8BB1-AB042A513F5F}" type="pres">
      <dgm:prSet presAssocID="{4F76CF9C-7CF1-4408-BA55-0FBFFBC94C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912EF50-2B68-4DD6-A79B-65A6D2D612A0}" type="pres">
      <dgm:prSet presAssocID="{584E43A9-3367-409C-8334-DE233BECB74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3E06B3-B50D-43A6-8465-A4F033290E5B}" type="pres">
      <dgm:prSet presAssocID="{1FB62F55-0C61-41A1-83AF-1F4CCDC5D8CA}" presName="spacer" presStyleCnt="0"/>
      <dgm:spPr/>
    </dgm:pt>
    <dgm:pt modelId="{06E1EA8D-9EBA-4FBB-8D03-62F067938172}" type="pres">
      <dgm:prSet presAssocID="{449674CE-4FC0-4E92-BCC1-207B688C583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9B79BC-3F8A-40A3-987F-C14D7B5E2305}" type="pres">
      <dgm:prSet presAssocID="{449674CE-4FC0-4E92-BCC1-207B688C583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119AE1-E7A9-4BDE-8133-DF64DC13FA26}" type="pres">
      <dgm:prSet presAssocID="{55A7DCC0-A56E-4DDA-9363-BF010DFB4D2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573D95-DC9B-42A7-B112-7BBCBC3D418F}" type="pres">
      <dgm:prSet presAssocID="{023D9BCF-06D7-44BC-854A-62DD75039921}" presName="spacer" presStyleCnt="0"/>
      <dgm:spPr/>
    </dgm:pt>
    <dgm:pt modelId="{57804A69-2722-4E31-8D08-0E3774B79123}" type="pres">
      <dgm:prSet presAssocID="{33EE6666-E662-4C13-AE25-1E801F79FAB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21568E-ADA9-4AEB-BB70-BFCA3F7CE67F}" type="pres">
      <dgm:prSet presAssocID="{33EE6666-E662-4C13-AE25-1E801F79FABF}" presName="childText" presStyleLbl="revTx" presStyleIdx="1" presStyleCnt="3" custScaleY="1128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1FACCD-BBCF-49D9-94A4-719D82371A14}" type="pres">
      <dgm:prSet presAssocID="{6B0D29B1-15E2-472F-9FC6-7BC31E60A8E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C11CAB-47C1-416F-BBBC-F4A635E62E0B}" type="pres">
      <dgm:prSet presAssocID="{6B0D29B1-15E2-472F-9FC6-7BC31E60A8EA}" presName="childText" presStyleLbl="revTx" presStyleIdx="2" presStyleCnt="3" custScaleY="10061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21E1E89-0A5C-44AF-BFAF-F24CF87FD20B}" type="presOf" srcId="{634037EE-2173-49DE-BB5A-4D5032C5C8B7}" destId="{2921568E-ADA9-4AEB-BB70-BFCA3F7CE67F}" srcOrd="0" destOrd="2" presId="urn:microsoft.com/office/officeart/2005/8/layout/vList2"/>
    <dgm:cxn modelId="{B3C1B0DA-3159-46CC-90A6-97F2E535E4AC}" srcId="{33EE6666-E662-4C13-AE25-1E801F79FABF}" destId="{27098D91-07DD-4798-BDF0-37EEF520ADEB}" srcOrd="1" destOrd="0" parTransId="{851B914B-2D47-4FFA-827C-4E846CB6835C}" sibTransId="{913127D8-61AB-44DD-B314-C19D24266146}"/>
    <dgm:cxn modelId="{1A118B90-7D84-4BD6-AC56-29CCA9570183}" srcId="{449674CE-4FC0-4E92-BCC1-207B688C5837}" destId="{DEB6DA2C-ADB4-4FAC-A74A-81EBBE77AECF}" srcOrd="0" destOrd="0" parTransId="{2966CEBD-65AA-48E1-8561-FB1212D047D8}" sibTransId="{6D673E2C-978D-4EE8-86C2-59AA27CDC76E}"/>
    <dgm:cxn modelId="{88DA78E4-AE43-47D8-8174-53217FD728B1}" srcId="{33EE6666-E662-4C13-AE25-1E801F79FABF}" destId="{88C1C86F-301B-4138-9222-8268BAD90942}" srcOrd="3" destOrd="0" parTransId="{ADFD2932-52D5-4C7A-8006-356701FE7F8C}" sibTransId="{FB986F2E-84D4-42A8-9606-048D64341CFC}"/>
    <dgm:cxn modelId="{A51D3E74-2E9A-461C-9FE6-BA42EE3C2479}" type="presOf" srcId="{55A7DCC0-A56E-4DDA-9363-BF010DFB4D20}" destId="{D1119AE1-E7A9-4BDE-8133-DF64DC13FA26}" srcOrd="0" destOrd="0" presId="urn:microsoft.com/office/officeart/2005/8/layout/vList2"/>
    <dgm:cxn modelId="{70CF400F-A382-4693-81FA-81B079A5FEEB}" type="presOf" srcId="{88C1C86F-301B-4138-9222-8268BAD90942}" destId="{2921568E-ADA9-4AEB-BB70-BFCA3F7CE67F}" srcOrd="0" destOrd="3" presId="urn:microsoft.com/office/officeart/2005/8/layout/vList2"/>
    <dgm:cxn modelId="{045889E9-7B3C-4DC5-BEC0-606484517B50}" srcId="{4F76CF9C-7CF1-4408-BA55-0FBFFBC94CDB}" destId="{33EE6666-E662-4C13-AE25-1E801F79FABF}" srcOrd="3" destOrd="0" parTransId="{23FDD5BB-F5F5-49D6-82D2-C2749E09527D}" sibTransId="{EF07D7DC-A70D-4EA6-B804-CDDD71B2A4AB}"/>
    <dgm:cxn modelId="{705FF51A-923C-46AE-ADF7-F0EAC0BAF098}" srcId="{6B0D29B1-15E2-472F-9FC6-7BC31E60A8EA}" destId="{C2726A59-1CA0-4F83-9768-5D72F3AEF18D}" srcOrd="4" destOrd="0" parTransId="{521497A7-ECC7-44C7-A423-5A6B50C7D854}" sibTransId="{67E00831-CD02-40F5-AEA6-5B121564A307}"/>
    <dgm:cxn modelId="{C402EA19-B56C-4AEC-89F1-589C34E4CDD9}" type="presOf" srcId="{7F6F2CB1-EFC2-466C-93A3-B94C00543C10}" destId="{2921568E-ADA9-4AEB-BB70-BFCA3F7CE67F}" srcOrd="0" destOrd="4" presId="urn:microsoft.com/office/officeart/2005/8/layout/vList2"/>
    <dgm:cxn modelId="{B7C0F208-FAC5-48FC-B406-37432C81F58D}" srcId="{33EE6666-E662-4C13-AE25-1E801F79FABF}" destId="{C75BEF40-9795-401F-9B35-733CAA2DD0DB}" srcOrd="0" destOrd="0" parTransId="{6A54EF85-39E1-48E3-A6D8-027D255F6976}" sibTransId="{D1175A51-509E-4B23-8034-717BF12E6409}"/>
    <dgm:cxn modelId="{B6EDE617-9CC3-46B0-ADEF-D60DCCEE4EC2}" type="presOf" srcId="{C75BEF40-9795-401F-9B35-733CAA2DD0DB}" destId="{2921568E-ADA9-4AEB-BB70-BFCA3F7CE67F}" srcOrd="0" destOrd="0" presId="urn:microsoft.com/office/officeart/2005/8/layout/vList2"/>
    <dgm:cxn modelId="{40F5A5C3-2911-472E-B263-F4A6DA33429B}" srcId="{33EE6666-E662-4C13-AE25-1E801F79FABF}" destId="{7F6F2CB1-EFC2-466C-93A3-B94C00543C10}" srcOrd="4" destOrd="0" parTransId="{9B0FE3DB-E66E-44DA-9519-2D0B0742A672}" sibTransId="{2D5FE8D9-1145-4220-A9A5-3C06F7740116}"/>
    <dgm:cxn modelId="{79BBE4F8-5DAB-41F6-8576-13FD23296F90}" srcId="{4F76CF9C-7CF1-4408-BA55-0FBFFBC94CDB}" destId="{449674CE-4FC0-4E92-BCC1-207B688C5837}" srcOrd="1" destOrd="0" parTransId="{354B86A8-6F21-4B03-91C0-DFDF0CF45EC1}" sibTransId="{E5E9439B-AF7D-44B9-B885-CDB48919FEB6}"/>
    <dgm:cxn modelId="{C73A6C88-E628-45E2-875B-FD4221620B3B}" type="presOf" srcId="{33EE6666-E662-4C13-AE25-1E801F79FABF}" destId="{57804A69-2722-4E31-8D08-0E3774B79123}" srcOrd="0" destOrd="0" presId="urn:microsoft.com/office/officeart/2005/8/layout/vList2"/>
    <dgm:cxn modelId="{D2307C30-6B4B-4D75-9FCA-F423C0AC239C}" srcId="{4F76CF9C-7CF1-4408-BA55-0FBFFBC94CDB}" destId="{584E43A9-3367-409C-8334-DE233BECB74D}" srcOrd="0" destOrd="0" parTransId="{1EBD92F9-E41C-4722-8971-98C6D40E8D22}" sibTransId="{1FB62F55-0C61-41A1-83AF-1F4CCDC5D8CA}"/>
    <dgm:cxn modelId="{4EA86181-95CB-4683-A200-FC84079C9E0F}" srcId="{6B0D29B1-15E2-472F-9FC6-7BC31E60A8EA}" destId="{41235F45-2FE3-4501-82D9-8FB6BF1AFEF0}" srcOrd="1" destOrd="0" parTransId="{A7905262-6201-4184-87B4-508B54899A0F}" sibTransId="{245EACAF-719E-4686-9D45-66FE2122143F}"/>
    <dgm:cxn modelId="{29404754-6DA4-46E6-A8B3-0A400DA2663B}" type="presOf" srcId="{46AE3F72-4F92-4817-B4F4-5502C1B0EFA6}" destId="{0FC11CAB-47C1-416F-BBBC-F4A635E62E0B}" srcOrd="0" destOrd="2" presId="urn:microsoft.com/office/officeart/2005/8/layout/vList2"/>
    <dgm:cxn modelId="{B2F7ACA8-1B1F-42DD-9464-0CE97C31EDBC}" type="presOf" srcId="{584E43A9-3367-409C-8334-DE233BECB74D}" destId="{F912EF50-2B68-4DD6-A79B-65A6D2D612A0}" srcOrd="0" destOrd="0" presId="urn:microsoft.com/office/officeart/2005/8/layout/vList2"/>
    <dgm:cxn modelId="{0A7BE798-6319-4EF5-88A2-9D02E9C4BFEC}" type="presOf" srcId="{F96E5C07-E25D-4CDA-BD6E-73EA73D2854F}" destId="{0FC11CAB-47C1-416F-BBBC-F4A635E62E0B}" srcOrd="0" destOrd="3" presId="urn:microsoft.com/office/officeart/2005/8/layout/vList2"/>
    <dgm:cxn modelId="{EE80A33E-302D-4DA6-A0D9-9D276171D3A6}" type="presOf" srcId="{41235F45-2FE3-4501-82D9-8FB6BF1AFEF0}" destId="{0FC11CAB-47C1-416F-BBBC-F4A635E62E0B}" srcOrd="0" destOrd="1" presId="urn:microsoft.com/office/officeart/2005/8/layout/vList2"/>
    <dgm:cxn modelId="{022A5D33-BEDD-4C26-AE9C-FDED3F422C8E}" type="presOf" srcId="{D2942008-FC94-4BC4-8743-CC5666CB4938}" destId="{0FC11CAB-47C1-416F-BBBC-F4A635E62E0B}" srcOrd="0" destOrd="6" presId="urn:microsoft.com/office/officeart/2005/8/layout/vList2"/>
    <dgm:cxn modelId="{90AFF1F7-D3AE-4F71-B964-5846F050D386}" srcId="{6B0D29B1-15E2-472F-9FC6-7BC31E60A8EA}" destId="{36A3E5B3-E91D-4C55-8754-E90D2C18AE38}" srcOrd="0" destOrd="0" parTransId="{7DE24A18-2ABD-4BA1-8A30-6C9976561AD9}" sibTransId="{4E02F370-3367-466E-9C6A-9DC85A08C317}"/>
    <dgm:cxn modelId="{25B4E9FA-0959-4463-8806-B5C56FA47E32}" type="presOf" srcId="{C2726A59-1CA0-4F83-9768-5D72F3AEF18D}" destId="{0FC11CAB-47C1-416F-BBBC-F4A635E62E0B}" srcOrd="0" destOrd="4" presId="urn:microsoft.com/office/officeart/2005/8/layout/vList2"/>
    <dgm:cxn modelId="{1424B3E3-C0AC-43AD-AC86-94B0D1171EC1}" srcId="{6B0D29B1-15E2-472F-9FC6-7BC31E60A8EA}" destId="{F96E5C07-E25D-4CDA-BD6E-73EA73D2854F}" srcOrd="3" destOrd="0" parTransId="{9E10D07E-802B-44D5-ACA4-B38B185AC52E}" sibTransId="{909A904B-02D5-48CB-9A3F-ACA675A0B6F8}"/>
    <dgm:cxn modelId="{33C12E39-18F1-4229-86F6-B2104299C555}" srcId="{6B0D29B1-15E2-472F-9FC6-7BC31E60A8EA}" destId="{DFC7D8D6-3657-40EF-B749-F9A79237FEAB}" srcOrd="7" destOrd="0" parTransId="{7100E145-28D0-46A2-A2C8-CB786D13306A}" sibTransId="{0AE5C4AC-32AA-4E29-A2E5-F6655B755544}"/>
    <dgm:cxn modelId="{269D69E4-9C60-487A-980C-B7CFFD532094}" srcId="{4F76CF9C-7CF1-4408-BA55-0FBFFBC94CDB}" destId="{6B0D29B1-15E2-472F-9FC6-7BC31E60A8EA}" srcOrd="4" destOrd="0" parTransId="{277F1E49-8305-49BA-8117-C243300CA60C}" sibTransId="{91220896-5213-4324-87DA-400B5475EB9F}"/>
    <dgm:cxn modelId="{AF91B729-9B64-4F9A-B616-A4E21A56BED2}" type="presOf" srcId="{DFC7D8D6-3657-40EF-B749-F9A79237FEAB}" destId="{0FC11CAB-47C1-416F-BBBC-F4A635E62E0B}" srcOrd="0" destOrd="7" presId="urn:microsoft.com/office/officeart/2005/8/layout/vList2"/>
    <dgm:cxn modelId="{255DAE91-69C2-4CF4-AD04-8E2F3929DA5D}" type="presOf" srcId="{36A3E5B3-E91D-4C55-8754-E90D2C18AE38}" destId="{0FC11CAB-47C1-416F-BBBC-F4A635E62E0B}" srcOrd="0" destOrd="0" presId="urn:microsoft.com/office/officeart/2005/8/layout/vList2"/>
    <dgm:cxn modelId="{B0820C91-5371-45C7-B636-551B5A6D8337}" type="presOf" srcId="{4F76CF9C-7CF1-4408-BA55-0FBFFBC94CDB}" destId="{68DE11EF-347F-46FF-8BB1-AB042A513F5F}" srcOrd="0" destOrd="0" presId="urn:microsoft.com/office/officeart/2005/8/layout/vList2"/>
    <dgm:cxn modelId="{1D04DCB2-7E32-43C4-A95C-8B27E90E25D0}" srcId="{33EE6666-E662-4C13-AE25-1E801F79FABF}" destId="{634037EE-2173-49DE-BB5A-4D5032C5C8B7}" srcOrd="2" destOrd="0" parTransId="{7F58CD62-6F63-458A-9969-526EDB0F8989}" sibTransId="{EE2FF156-9EE8-45E0-A543-508B9CAB177B}"/>
    <dgm:cxn modelId="{B3208B42-9F81-4D47-9E42-3FAF6870B1A4}" type="presOf" srcId="{DEB6DA2C-ADB4-4FAC-A74A-81EBBE77AECF}" destId="{339B79BC-3F8A-40A3-987F-C14D7B5E2305}" srcOrd="0" destOrd="0" presId="urn:microsoft.com/office/officeart/2005/8/layout/vList2"/>
    <dgm:cxn modelId="{14620981-7887-47B8-A305-E7CE96313140}" type="presOf" srcId="{449674CE-4FC0-4E92-BCC1-207B688C5837}" destId="{06E1EA8D-9EBA-4FBB-8D03-62F067938172}" srcOrd="0" destOrd="0" presId="urn:microsoft.com/office/officeart/2005/8/layout/vList2"/>
    <dgm:cxn modelId="{9C92DF08-DC1A-43C0-A504-32AC011E15EE}" srcId="{6B0D29B1-15E2-472F-9FC6-7BC31E60A8EA}" destId="{46AE3F72-4F92-4817-B4F4-5502C1B0EFA6}" srcOrd="2" destOrd="0" parTransId="{A575038E-630D-4A4D-870D-A6B3012CE8BF}" sibTransId="{657932E2-4F78-4490-A8B4-64359D8E373B}"/>
    <dgm:cxn modelId="{48E6522C-705F-43CA-B519-E97773243415}" type="presOf" srcId="{6B0D29B1-15E2-472F-9FC6-7BC31E60A8EA}" destId="{F71FACCD-BBCF-49D9-94A4-719D82371A14}" srcOrd="0" destOrd="0" presId="urn:microsoft.com/office/officeart/2005/8/layout/vList2"/>
    <dgm:cxn modelId="{238BA186-70EA-4175-B25C-75F8B2A43985}" srcId="{6B0D29B1-15E2-472F-9FC6-7BC31E60A8EA}" destId="{0538CDB7-D531-4B2A-830A-265276684DF1}" srcOrd="5" destOrd="0" parTransId="{3F5A8122-DDFF-4721-BB69-29BB0DE3447C}" sibTransId="{481D3F76-516C-4F0C-9CFB-C312A9396889}"/>
    <dgm:cxn modelId="{E009554A-0A81-4657-BDD4-4345DB7FD4A2}" srcId="{6B0D29B1-15E2-472F-9FC6-7BC31E60A8EA}" destId="{D2942008-FC94-4BC4-8743-CC5666CB4938}" srcOrd="6" destOrd="0" parTransId="{10841B9D-DFB4-4BDD-8E8E-2D70866872AC}" sibTransId="{40EDFF52-704A-40D7-8D32-140205E643A6}"/>
    <dgm:cxn modelId="{DDC24AEE-5AFF-438B-AE2D-5FFF8340D8E3}" type="presOf" srcId="{27098D91-07DD-4798-BDF0-37EEF520ADEB}" destId="{2921568E-ADA9-4AEB-BB70-BFCA3F7CE67F}" srcOrd="0" destOrd="1" presId="urn:microsoft.com/office/officeart/2005/8/layout/vList2"/>
    <dgm:cxn modelId="{3E50C8C8-843B-47B1-9FBA-F39230CA75B3}" srcId="{4F76CF9C-7CF1-4408-BA55-0FBFFBC94CDB}" destId="{55A7DCC0-A56E-4DDA-9363-BF010DFB4D20}" srcOrd="2" destOrd="0" parTransId="{A4951EC3-2C20-46E4-94AC-721D3A76F72F}" sibTransId="{023D9BCF-06D7-44BC-854A-62DD75039921}"/>
    <dgm:cxn modelId="{84C74926-D7FF-4361-B23D-C038B4BC2EC5}" type="presOf" srcId="{0538CDB7-D531-4B2A-830A-265276684DF1}" destId="{0FC11CAB-47C1-416F-BBBC-F4A635E62E0B}" srcOrd="0" destOrd="5" presId="urn:microsoft.com/office/officeart/2005/8/layout/vList2"/>
    <dgm:cxn modelId="{20CB132F-2361-470E-8D5C-BAA79B24D214}" type="presParOf" srcId="{68DE11EF-347F-46FF-8BB1-AB042A513F5F}" destId="{F912EF50-2B68-4DD6-A79B-65A6D2D612A0}" srcOrd="0" destOrd="0" presId="urn:microsoft.com/office/officeart/2005/8/layout/vList2"/>
    <dgm:cxn modelId="{6FBBB9A6-9549-4515-AC04-62A13D008A6B}" type="presParOf" srcId="{68DE11EF-347F-46FF-8BB1-AB042A513F5F}" destId="{013E06B3-B50D-43A6-8465-A4F033290E5B}" srcOrd="1" destOrd="0" presId="urn:microsoft.com/office/officeart/2005/8/layout/vList2"/>
    <dgm:cxn modelId="{C4E03916-EC3D-4DA1-9257-9F64DE184A12}" type="presParOf" srcId="{68DE11EF-347F-46FF-8BB1-AB042A513F5F}" destId="{06E1EA8D-9EBA-4FBB-8D03-62F067938172}" srcOrd="2" destOrd="0" presId="urn:microsoft.com/office/officeart/2005/8/layout/vList2"/>
    <dgm:cxn modelId="{ACBF7014-92A0-4BE6-BA08-1EE70F2CF6DB}" type="presParOf" srcId="{68DE11EF-347F-46FF-8BB1-AB042A513F5F}" destId="{339B79BC-3F8A-40A3-987F-C14D7B5E2305}" srcOrd="3" destOrd="0" presId="urn:microsoft.com/office/officeart/2005/8/layout/vList2"/>
    <dgm:cxn modelId="{000EA8A8-0C9B-4CB0-967E-192601BA9DA1}" type="presParOf" srcId="{68DE11EF-347F-46FF-8BB1-AB042A513F5F}" destId="{D1119AE1-E7A9-4BDE-8133-DF64DC13FA26}" srcOrd="4" destOrd="0" presId="urn:microsoft.com/office/officeart/2005/8/layout/vList2"/>
    <dgm:cxn modelId="{01FA01AE-FBA6-46C4-86C6-E384E0A0AD74}" type="presParOf" srcId="{68DE11EF-347F-46FF-8BB1-AB042A513F5F}" destId="{B1573D95-DC9B-42A7-B112-7BBCBC3D418F}" srcOrd="5" destOrd="0" presId="urn:microsoft.com/office/officeart/2005/8/layout/vList2"/>
    <dgm:cxn modelId="{19F0E036-3308-4D78-B53B-211A49E2A725}" type="presParOf" srcId="{68DE11EF-347F-46FF-8BB1-AB042A513F5F}" destId="{57804A69-2722-4E31-8D08-0E3774B79123}" srcOrd="6" destOrd="0" presId="urn:microsoft.com/office/officeart/2005/8/layout/vList2"/>
    <dgm:cxn modelId="{1B407068-47DC-43A7-B876-7E4F0EDA77D2}" type="presParOf" srcId="{68DE11EF-347F-46FF-8BB1-AB042A513F5F}" destId="{2921568E-ADA9-4AEB-BB70-BFCA3F7CE67F}" srcOrd="7" destOrd="0" presId="urn:microsoft.com/office/officeart/2005/8/layout/vList2"/>
    <dgm:cxn modelId="{E069E83C-FA86-417E-AE31-BD41A3FE83C0}" type="presParOf" srcId="{68DE11EF-347F-46FF-8BB1-AB042A513F5F}" destId="{F71FACCD-BBCF-49D9-94A4-719D82371A14}" srcOrd="8" destOrd="0" presId="urn:microsoft.com/office/officeart/2005/8/layout/vList2"/>
    <dgm:cxn modelId="{4860A2C4-ABB3-4448-8191-2875EFCBFB6B}" type="presParOf" srcId="{68DE11EF-347F-46FF-8BB1-AB042A513F5F}" destId="{0FC11CAB-47C1-416F-BBBC-F4A635E62E0B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315633-9644-4BFA-9A7B-6F8D1F4E5A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5250496-1729-4A62-A3BA-DCA2DC517502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algn="ctr" rtl="0"/>
          <a:r>
            <a:rPr lang="es-MX" sz="1600" b="1" u="none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http://www.transparencia.udg.mx/</a:t>
          </a:r>
          <a:endParaRPr lang="es-MX" sz="1600" b="1" u="none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6071340D-944F-4F97-AB73-3CDBB57E3637}" type="parTrans" cxnId="{71560C97-AD3D-4B56-8979-59D73875E402}">
      <dgm:prSet/>
      <dgm:spPr/>
      <dgm:t>
        <a:bodyPr/>
        <a:lstStyle/>
        <a:p>
          <a:endParaRPr lang="es-MX"/>
        </a:p>
      </dgm:t>
    </dgm:pt>
    <dgm:pt modelId="{42354A0B-09C0-40FC-9D9C-2662DA1C9546}" type="sibTrans" cxnId="{71560C97-AD3D-4B56-8979-59D73875E402}">
      <dgm:prSet/>
      <dgm:spPr/>
      <dgm:t>
        <a:bodyPr/>
        <a:lstStyle/>
        <a:p>
          <a:endParaRPr lang="es-MX"/>
        </a:p>
      </dgm:t>
    </dgm:pt>
    <dgm:pt modelId="{B6474BED-3D81-4212-B85B-564B470A728A}" type="pres">
      <dgm:prSet presAssocID="{70315633-9644-4BFA-9A7B-6F8D1F4E5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2D044E3-4A8A-405C-9D5F-46D10145475C}" type="pres">
      <dgm:prSet presAssocID="{05250496-1729-4A62-A3BA-DCA2DC51750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1560C97-AD3D-4B56-8979-59D73875E402}" srcId="{70315633-9644-4BFA-9A7B-6F8D1F4E5AA2}" destId="{05250496-1729-4A62-A3BA-DCA2DC517502}" srcOrd="0" destOrd="0" parTransId="{6071340D-944F-4F97-AB73-3CDBB57E3637}" sibTransId="{42354A0B-09C0-40FC-9D9C-2662DA1C9546}"/>
    <dgm:cxn modelId="{E21FA8F7-A887-4F58-AA86-02A4F1A53854}" type="presOf" srcId="{05250496-1729-4A62-A3BA-DCA2DC517502}" destId="{32D044E3-4A8A-405C-9D5F-46D10145475C}" srcOrd="0" destOrd="0" presId="urn:microsoft.com/office/officeart/2005/8/layout/vList2"/>
    <dgm:cxn modelId="{87DFE592-5E16-4A8F-B813-C201580DB4DE}" type="presOf" srcId="{70315633-9644-4BFA-9A7B-6F8D1F4E5AA2}" destId="{B6474BED-3D81-4212-B85B-564B470A728A}" srcOrd="0" destOrd="0" presId="urn:microsoft.com/office/officeart/2005/8/layout/vList2"/>
    <dgm:cxn modelId="{C387B3EE-BD53-4A59-A753-241CEB771AA7}" type="presParOf" srcId="{B6474BED-3D81-4212-B85B-564B470A728A}" destId="{32D044E3-4A8A-405C-9D5F-46D1014547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E2172-E180-4722-8DEB-0D3F0F1777D4}">
      <dsp:nvSpPr>
        <dsp:cNvPr id="0" name=""/>
        <dsp:cNvSpPr/>
      </dsp:nvSpPr>
      <dsp:spPr>
        <a:xfrm>
          <a:off x="2156978" y="697643"/>
          <a:ext cx="4687904" cy="4687904"/>
        </a:xfrm>
        <a:prstGeom prst="blockArc">
          <a:avLst>
            <a:gd name="adj1" fmla="val 12600000"/>
            <a:gd name="adj2" fmla="val 16200000"/>
            <a:gd name="adj3" fmla="val 453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DA3BF-D7E3-4BD4-8667-486F0F45A155}">
      <dsp:nvSpPr>
        <dsp:cNvPr id="0" name=""/>
        <dsp:cNvSpPr/>
      </dsp:nvSpPr>
      <dsp:spPr>
        <a:xfrm>
          <a:off x="2156978" y="697643"/>
          <a:ext cx="4687904" cy="4687904"/>
        </a:xfrm>
        <a:prstGeom prst="blockArc">
          <a:avLst>
            <a:gd name="adj1" fmla="val 9000000"/>
            <a:gd name="adj2" fmla="val 12600000"/>
            <a:gd name="adj3" fmla="val 453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9907B-0D1C-4CF9-80B0-8CF40B915B6F}">
      <dsp:nvSpPr>
        <dsp:cNvPr id="0" name=""/>
        <dsp:cNvSpPr/>
      </dsp:nvSpPr>
      <dsp:spPr>
        <a:xfrm>
          <a:off x="2156978" y="697643"/>
          <a:ext cx="4687904" cy="4687904"/>
        </a:xfrm>
        <a:prstGeom prst="blockArc">
          <a:avLst>
            <a:gd name="adj1" fmla="val 5400000"/>
            <a:gd name="adj2" fmla="val 9000000"/>
            <a:gd name="adj3" fmla="val 453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9D97E-0BBF-488B-9FD5-7F102AAAF931}">
      <dsp:nvSpPr>
        <dsp:cNvPr id="0" name=""/>
        <dsp:cNvSpPr/>
      </dsp:nvSpPr>
      <dsp:spPr>
        <a:xfrm>
          <a:off x="2156978" y="697643"/>
          <a:ext cx="4687904" cy="4687904"/>
        </a:xfrm>
        <a:prstGeom prst="blockArc">
          <a:avLst>
            <a:gd name="adj1" fmla="val 1800000"/>
            <a:gd name="adj2" fmla="val 5400000"/>
            <a:gd name="adj3" fmla="val 453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0370B-F2F8-4B62-934F-B022A7E46283}">
      <dsp:nvSpPr>
        <dsp:cNvPr id="0" name=""/>
        <dsp:cNvSpPr/>
      </dsp:nvSpPr>
      <dsp:spPr>
        <a:xfrm>
          <a:off x="2156978" y="697643"/>
          <a:ext cx="4687904" cy="4687904"/>
        </a:xfrm>
        <a:prstGeom prst="blockArc">
          <a:avLst>
            <a:gd name="adj1" fmla="val 19800000"/>
            <a:gd name="adj2" fmla="val 1800000"/>
            <a:gd name="adj3" fmla="val 453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E28D9-DB6D-4FAB-8B92-0FA4FDF84CB4}">
      <dsp:nvSpPr>
        <dsp:cNvPr id="0" name=""/>
        <dsp:cNvSpPr/>
      </dsp:nvSpPr>
      <dsp:spPr>
        <a:xfrm>
          <a:off x="2156978" y="697643"/>
          <a:ext cx="4687904" cy="4687904"/>
        </a:xfrm>
        <a:prstGeom prst="blockArc">
          <a:avLst>
            <a:gd name="adj1" fmla="val 16200000"/>
            <a:gd name="adj2" fmla="val 19800000"/>
            <a:gd name="adj3" fmla="val 453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18DCB-FC55-429C-A106-348EC509C87E}">
      <dsp:nvSpPr>
        <dsp:cNvPr id="0" name=""/>
        <dsp:cNvSpPr/>
      </dsp:nvSpPr>
      <dsp:spPr>
        <a:xfrm>
          <a:off x="3286860" y="1847773"/>
          <a:ext cx="2428141" cy="2387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LABORALES</a:t>
          </a:r>
          <a:endParaRPr lang="es-MX" sz="24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642453" y="2197436"/>
        <a:ext cx="1716955" cy="1688320"/>
      </dsp:txXfrm>
    </dsp:sp>
    <dsp:sp modelId="{3403735D-C907-4B04-8F23-A2ACEED6E8A4}">
      <dsp:nvSpPr>
        <dsp:cNvPr id="0" name=""/>
        <dsp:cNvSpPr/>
      </dsp:nvSpPr>
      <dsp:spPr>
        <a:xfrm>
          <a:off x="3591659" y="-179638"/>
          <a:ext cx="1818543" cy="1860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Capacitación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857978" y="92863"/>
        <a:ext cx="1285905" cy="1315751"/>
      </dsp:txXfrm>
    </dsp:sp>
    <dsp:sp modelId="{B0036250-1F39-4768-AE80-14A0F033A358}">
      <dsp:nvSpPr>
        <dsp:cNvPr id="0" name=""/>
        <dsp:cNvSpPr/>
      </dsp:nvSpPr>
      <dsp:spPr>
        <a:xfrm>
          <a:off x="5653745" y="1046008"/>
          <a:ext cx="1662252" cy="1700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Incidencia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897176" y="1295014"/>
        <a:ext cx="1175390" cy="1202306"/>
      </dsp:txXfrm>
    </dsp:sp>
    <dsp:sp modelId="{5EF416D2-C494-4F52-9155-214DE1AC5F62}">
      <dsp:nvSpPr>
        <dsp:cNvPr id="0" name=""/>
        <dsp:cNvSpPr/>
      </dsp:nvSpPr>
      <dsp:spPr>
        <a:xfrm>
          <a:off x="5545550" y="3265519"/>
          <a:ext cx="1878643" cy="1843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Nombramiento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820671" y="3535422"/>
        <a:ext cx="1328401" cy="1303204"/>
      </dsp:txXfrm>
    </dsp:sp>
    <dsp:sp modelId="{C3FC48B3-6F53-4314-ADDA-32611C599546}">
      <dsp:nvSpPr>
        <dsp:cNvPr id="0" name=""/>
        <dsp:cNvSpPr/>
      </dsp:nvSpPr>
      <dsp:spPr>
        <a:xfrm>
          <a:off x="3591659" y="4422732"/>
          <a:ext cx="1818543" cy="1819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Referencias 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857978" y="4689183"/>
        <a:ext cx="1285905" cy="1286540"/>
      </dsp:txXfrm>
    </dsp:sp>
    <dsp:sp modelId="{47DC5FDA-AD18-47F9-9BF7-EC5133174BFE}">
      <dsp:nvSpPr>
        <dsp:cNvPr id="0" name=""/>
        <dsp:cNvSpPr/>
      </dsp:nvSpPr>
      <dsp:spPr>
        <a:xfrm>
          <a:off x="1681181" y="3355928"/>
          <a:ext cx="1671617" cy="1662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Solicitud de empleo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925984" y="3599351"/>
        <a:ext cx="1182011" cy="1175347"/>
      </dsp:txXfrm>
    </dsp:sp>
    <dsp:sp modelId="{D933CFC8-F0DE-49E2-BF60-5FD823BF3E5A}">
      <dsp:nvSpPr>
        <dsp:cNvPr id="0" name=""/>
        <dsp:cNvSpPr/>
      </dsp:nvSpPr>
      <dsp:spPr>
        <a:xfrm>
          <a:off x="1669611" y="1046008"/>
          <a:ext cx="1694758" cy="1700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Demás análogos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917803" y="1295014"/>
        <a:ext cx="1198374" cy="12023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044E3-4A8A-405C-9D5F-46D10145475C}">
      <dsp:nvSpPr>
        <dsp:cNvPr id="0" name=""/>
        <dsp:cNvSpPr/>
      </dsp:nvSpPr>
      <dsp:spPr>
        <a:xfrm>
          <a:off x="0" y="99"/>
          <a:ext cx="3476599" cy="369132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u="none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http://www.transparencia.udg.mx/</a:t>
          </a:r>
          <a:endParaRPr lang="es-MX" sz="1600" b="1" u="none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18020" y="18119"/>
        <a:ext cx="3440559" cy="3330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F006C-C7C4-42CD-9CB8-5CF64D5740B3}">
      <dsp:nvSpPr>
        <dsp:cNvPr id="0" name=""/>
        <dsp:cNvSpPr/>
      </dsp:nvSpPr>
      <dsp:spPr>
        <a:xfrm>
          <a:off x="0" y="1256"/>
          <a:ext cx="8305800" cy="574887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VI. La información sobre la gestión pública</a:t>
          </a:r>
          <a:endParaRPr lang="es-MX" sz="1300" b="1" kern="1200" dirty="0"/>
        </a:p>
      </dsp:txBody>
      <dsp:txXfrm>
        <a:off x="28064" y="29320"/>
        <a:ext cx="8249672" cy="518759"/>
      </dsp:txXfrm>
    </dsp:sp>
    <dsp:sp modelId="{51A7B7E4-EAF5-4728-8DD8-278085F51C1D}">
      <dsp:nvSpPr>
        <dsp:cNvPr id="0" name=""/>
        <dsp:cNvSpPr/>
      </dsp:nvSpPr>
      <dsp:spPr>
        <a:xfrm>
          <a:off x="0" y="576143"/>
          <a:ext cx="8305800" cy="581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b) Los servicios públicos que presta el sujeto obligado…</a:t>
          </a:r>
          <a:endParaRPr lang="es-MX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c) Las obras públicas que realiza el sujeto obligado, de cuando menos los últimos tres años…</a:t>
          </a:r>
          <a:endParaRPr lang="es-MX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f) Los convenios, contratos y demás instrumentos jurídicos suscritos por el sujeto obligado, de cuando menos los últimos tres años.</a:t>
          </a:r>
          <a:endParaRPr lang="es-MX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i) El lugar, día y hora de todas las reuniones o sesiones de sus órganos colegiados…</a:t>
          </a:r>
          <a:endParaRPr lang="es-MX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j) Las versiones estenográficas, así como las actas o minutas de las reuniones o sesiones de sus órganos colegiados</a:t>
          </a:r>
          <a:endParaRPr lang="es-MX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k) La integración, la regulación básica y las actas de las reuniones de los consejos ciudadanos reconocidos oficialmente por el sujeto obligado…</a:t>
          </a:r>
          <a:endParaRPr lang="es-MX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l) Los informes trimestrales y anuales de actividades del sujeto obligado, de cuando menos los últimos tres años.</a:t>
          </a:r>
          <a:endParaRPr lang="es-MX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576143"/>
        <a:ext cx="8305800" cy="581495"/>
      </dsp:txXfrm>
    </dsp:sp>
    <dsp:sp modelId="{F37BC238-7CC9-4C29-A8D3-E0E54ADA79D8}">
      <dsp:nvSpPr>
        <dsp:cNvPr id="0" name=""/>
        <dsp:cNvSpPr/>
      </dsp:nvSpPr>
      <dsp:spPr>
        <a:xfrm>
          <a:off x="0" y="1157639"/>
          <a:ext cx="8305800" cy="618251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VII. Las versiones públicas de las resoluciones y laudos que emitan los sujetos obligados, en procesos o procedimientos seguidos en forma de juicio y que hayan causado estado</a:t>
          </a:r>
          <a:endParaRPr lang="es-MX" sz="1300" b="1" kern="1200" dirty="0"/>
        </a:p>
      </dsp:txBody>
      <dsp:txXfrm>
        <a:off x="30181" y="1187820"/>
        <a:ext cx="8245438" cy="557889"/>
      </dsp:txXfrm>
    </dsp:sp>
    <dsp:sp modelId="{070BF59B-6C93-423F-96CF-83409ACB2CBF}">
      <dsp:nvSpPr>
        <dsp:cNvPr id="0" name=""/>
        <dsp:cNvSpPr/>
      </dsp:nvSpPr>
      <dsp:spPr>
        <a:xfrm>
          <a:off x="0" y="1780686"/>
          <a:ext cx="8305800" cy="618251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VIII. Los mecanismos e instrumentos de participación ciudadana que puedan acceder o ejercer ante el sujeto obligado</a:t>
          </a:r>
          <a:endParaRPr lang="es-MX" sz="1300" b="1" kern="1200" dirty="0"/>
        </a:p>
      </dsp:txBody>
      <dsp:txXfrm>
        <a:off x="30181" y="1810867"/>
        <a:ext cx="8245438" cy="557889"/>
      </dsp:txXfrm>
    </dsp:sp>
    <dsp:sp modelId="{667E6877-A714-4B39-A3C9-108067E58247}">
      <dsp:nvSpPr>
        <dsp:cNvPr id="0" name=""/>
        <dsp:cNvSpPr/>
      </dsp:nvSpPr>
      <dsp:spPr>
        <a:xfrm>
          <a:off x="0" y="2403734"/>
          <a:ext cx="8305800" cy="618251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IX. La información pública ordinaria, proactiva o focalizada que considere el sujeto obligado, por sí o a propuesta del Instituto</a:t>
          </a:r>
          <a:endParaRPr lang="es-MX" sz="1300" b="1" kern="1200" dirty="0"/>
        </a:p>
      </dsp:txBody>
      <dsp:txXfrm>
        <a:off x="30181" y="2433915"/>
        <a:ext cx="8245438" cy="557889"/>
      </dsp:txXfrm>
    </dsp:sp>
    <dsp:sp modelId="{B8E92869-4DB4-4D87-A0F3-89F67412AEE9}">
      <dsp:nvSpPr>
        <dsp:cNvPr id="0" name=""/>
        <dsp:cNvSpPr/>
      </dsp:nvSpPr>
      <dsp:spPr>
        <a:xfrm>
          <a:off x="0" y="3026781"/>
          <a:ext cx="8305800" cy="618251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X. Las condiciones generales de trabajo, contratos o convenios que regulen las relaciones laborales del personal de base o de confianza, así como los recursos públicos económicos, en especie o donativos, que sean entregados a los sindicatos y ejerzan como recursos públicos</a:t>
          </a:r>
          <a:endParaRPr lang="es-MX" sz="1300" b="1" kern="1200" dirty="0"/>
        </a:p>
      </dsp:txBody>
      <dsp:txXfrm>
        <a:off x="30181" y="3056962"/>
        <a:ext cx="8245438" cy="557889"/>
      </dsp:txXfrm>
    </dsp:sp>
    <dsp:sp modelId="{64E3A3AE-FA85-4D2E-9E75-069E68562D03}">
      <dsp:nvSpPr>
        <dsp:cNvPr id="0" name=""/>
        <dsp:cNvSpPr/>
      </dsp:nvSpPr>
      <dsp:spPr>
        <a:xfrm>
          <a:off x="0" y="3649828"/>
          <a:ext cx="8305800" cy="240413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XI. Los estudios financiados con recursos públicos</a:t>
          </a:r>
          <a:endParaRPr lang="es-MX" sz="1300" b="1" kern="1200" dirty="0"/>
        </a:p>
      </dsp:txBody>
      <dsp:txXfrm>
        <a:off x="11736" y="3661564"/>
        <a:ext cx="8282328" cy="216941"/>
      </dsp:txXfrm>
    </dsp:sp>
    <dsp:sp modelId="{098C4DF3-4EB7-42B4-B997-77BB9442AE96}">
      <dsp:nvSpPr>
        <dsp:cNvPr id="0" name=""/>
        <dsp:cNvSpPr/>
      </dsp:nvSpPr>
      <dsp:spPr>
        <a:xfrm>
          <a:off x="0" y="3895037"/>
          <a:ext cx="8305800" cy="618251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XII. Los ingresos recibidos por cualquier concepto señalando el nombre de los responsables de recibirlos, administrarlos y ejercerlos, así como su destino, indicando el destino de cada uno de ellos</a:t>
          </a:r>
          <a:endParaRPr lang="es-MX" sz="1300" b="1" kern="1200" dirty="0"/>
        </a:p>
      </dsp:txBody>
      <dsp:txXfrm>
        <a:off x="30181" y="3925218"/>
        <a:ext cx="8245438" cy="557889"/>
      </dsp:txXfrm>
    </dsp:sp>
    <dsp:sp modelId="{00A5ED42-EF09-43DB-A5BA-53901D297151}">
      <dsp:nvSpPr>
        <dsp:cNvPr id="0" name=""/>
        <dsp:cNvSpPr/>
      </dsp:nvSpPr>
      <dsp:spPr>
        <a:xfrm>
          <a:off x="0" y="4518085"/>
          <a:ext cx="8305800" cy="618251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smtClean="0"/>
            <a:t>XIII. El catálogo de disposición y guía de archivo documental</a:t>
          </a:r>
          <a:endParaRPr lang="es-MX" sz="1300" b="1" kern="1200"/>
        </a:p>
      </dsp:txBody>
      <dsp:txXfrm>
        <a:off x="30181" y="4548266"/>
        <a:ext cx="8245438" cy="557889"/>
      </dsp:txXfrm>
    </dsp:sp>
    <dsp:sp modelId="{BCB82DE8-1FB0-4C79-B117-000DF02098C2}">
      <dsp:nvSpPr>
        <dsp:cNvPr id="0" name=""/>
        <dsp:cNvSpPr/>
      </dsp:nvSpPr>
      <dsp:spPr>
        <a:xfrm>
          <a:off x="0" y="5141132"/>
          <a:ext cx="8305800" cy="618251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XIV. La demás información pública a que obliguen las disposiciones federales y la Ley General de Contabilidad Gubernamental, así como aquella que se genere por la ejecución del gasto público con recursos federales</a:t>
          </a:r>
          <a:endParaRPr lang="es-MX" sz="1300" b="1" kern="1200" dirty="0"/>
        </a:p>
      </dsp:txBody>
      <dsp:txXfrm>
        <a:off x="30181" y="5171313"/>
        <a:ext cx="8245438" cy="5578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044E3-4A8A-405C-9D5F-46D10145475C}">
      <dsp:nvSpPr>
        <dsp:cNvPr id="0" name=""/>
        <dsp:cNvSpPr/>
      </dsp:nvSpPr>
      <dsp:spPr>
        <a:xfrm>
          <a:off x="0" y="99"/>
          <a:ext cx="3476599" cy="369132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u="none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http://www.transparencia.udg.mx/</a:t>
          </a:r>
          <a:endParaRPr lang="es-MX" sz="1600" b="1" u="none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18020" y="18119"/>
        <a:ext cx="3440559" cy="3330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D5484-697B-469B-A0C1-797E9239EB67}">
      <dsp:nvSpPr>
        <dsp:cNvPr id="0" name=""/>
        <dsp:cNvSpPr/>
      </dsp:nvSpPr>
      <dsp:spPr>
        <a:xfrm>
          <a:off x="0" y="1931"/>
          <a:ext cx="7924800" cy="450711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</a:rPr>
            <a:t>Es información pública fundamental de las universidades públicas con autonomía:</a:t>
          </a:r>
          <a:endParaRPr lang="es-MX" sz="1200" b="1" kern="1200" dirty="0">
            <a:solidFill>
              <a:schemeClr val="tx1"/>
            </a:solidFill>
          </a:endParaRPr>
        </a:p>
      </dsp:txBody>
      <dsp:txXfrm>
        <a:off x="22002" y="23933"/>
        <a:ext cx="7880796" cy="406707"/>
      </dsp:txXfrm>
    </dsp:sp>
    <dsp:sp modelId="{62B53F32-E3F6-4F1C-ADB7-323ADABFF366}">
      <dsp:nvSpPr>
        <dsp:cNvPr id="0" name=""/>
        <dsp:cNvSpPr/>
      </dsp:nvSpPr>
      <dsp:spPr>
        <a:xfrm>
          <a:off x="0" y="466297"/>
          <a:ext cx="7924800" cy="450711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/>
            <a:t>I. La obligatoria para todos los sujetos obligados</a:t>
          </a:r>
          <a:endParaRPr lang="es-MX" sz="1200" b="1" kern="1200"/>
        </a:p>
      </dsp:txBody>
      <dsp:txXfrm>
        <a:off x="22002" y="488299"/>
        <a:ext cx="7880796" cy="406707"/>
      </dsp:txXfrm>
    </dsp:sp>
    <dsp:sp modelId="{DB3DF653-C5FA-4BD7-869A-AA2A970A1E3F}">
      <dsp:nvSpPr>
        <dsp:cNvPr id="0" name=""/>
        <dsp:cNvSpPr/>
      </dsp:nvSpPr>
      <dsp:spPr>
        <a:xfrm>
          <a:off x="0" y="930663"/>
          <a:ext cx="7924800" cy="450711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II. Los planes y programas de estudio con las áreas de conocimiento, el perfil profesional de quien cursa el plan de estudios, la duración del programa con las asignaturas y su valor en créditos</a:t>
          </a:r>
          <a:endParaRPr lang="es-MX" sz="1200" b="1" kern="1200" dirty="0"/>
        </a:p>
      </dsp:txBody>
      <dsp:txXfrm>
        <a:off x="22002" y="952665"/>
        <a:ext cx="7880796" cy="406707"/>
      </dsp:txXfrm>
    </dsp:sp>
    <dsp:sp modelId="{CE1E38A9-8C44-4130-B312-1E72394FEA8A}">
      <dsp:nvSpPr>
        <dsp:cNvPr id="0" name=""/>
        <dsp:cNvSpPr/>
      </dsp:nvSpPr>
      <dsp:spPr>
        <a:xfrm>
          <a:off x="0" y="1395029"/>
          <a:ext cx="7924800" cy="450711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/>
            <a:t>III. Toda la información relacionada con sus procedimientos administrativos</a:t>
          </a:r>
          <a:endParaRPr lang="es-MX" sz="1200" b="1" kern="1200"/>
        </a:p>
      </dsp:txBody>
      <dsp:txXfrm>
        <a:off x="22002" y="1417031"/>
        <a:ext cx="7880796" cy="406707"/>
      </dsp:txXfrm>
    </dsp:sp>
    <dsp:sp modelId="{522ABF76-7E85-481D-9E5F-E3F214CE01AF}">
      <dsp:nvSpPr>
        <dsp:cNvPr id="0" name=""/>
        <dsp:cNvSpPr/>
      </dsp:nvSpPr>
      <dsp:spPr>
        <a:xfrm>
          <a:off x="0" y="1859395"/>
          <a:ext cx="7924800" cy="450711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/>
            <a:t>IV. La remuneración de los profesores, incluyendo los estímulos al desempeño, nivel y monto</a:t>
          </a:r>
          <a:endParaRPr lang="es-MX" sz="1200" b="1" kern="1200"/>
        </a:p>
      </dsp:txBody>
      <dsp:txXfrm>
        <a:off x="22002" y="1881397"/>
        <a:ext cx="7880796" cy="406707"/>
      </dsp:txXfrm>
    </dsp:sp>
    <dsp:sp modelId="{FDA8A7C6-C2E7-4B5B-8DAD-8BCDC15C4FB7}">
      <dsp:nvSpPr>
        <dsp:cNvPr id="0" name=""/>
        <dsp:cNvSpPr/>
      </dsp:nvSpPr>
      <dsp:spPr>
        <a:xfrm>
          <a:off x="0" y="2323761"/>
          <a:ext cx="7924800" cy="450711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V. La lista con los profesores con licencia o en año sabático</a:t>
          </a:r>
          <a:endParaRPr lang="es-MX" sz="1200" b="1" kern="1200" dirty="0"/>
        </a:p>
      </dsp:txBody>
      <dsp:txXfrm>
        <a:off x="22002" y="2345763"/>
        <a:ext cx="7880796" cy="406707"/>
      </dsp:txXfrm>
    </dsp:sp>
    <dsp:sp modelId="{E5123153-069D-436B-A36F-C897BEC2C259}">
      <dsp:nvSpPr>
        <dsp:cNvPr id="0" name=""/>
        <dsp:cNvSpPr/>
      </dsp:nvSpPr>
      <dsp:spPr>
        <a:xfrm>
          <a:off x="0" y="2788127"/>
          <a:ext cx="7924800" cy="450711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VI. El listado de las becas y apoyos que otorgan, así como los procedimientos y requisitos para obtenerlos</a:t>
          </a:r>
          <a:endParaRPr lang="es-MX" sz="1200" b="1" kern="1200" dirty="0"/>
        </a:p>
      </dsp:txBody>
      <dsp:txXfrm>
        <a:off x="22002" y="2810129"/>
        <a:ext cx="7880796" cy="406707"/>
      </dsp:txXfrm>
    </dsp:sp>
    <dsp:sp modelId="{2DBF87A3-DD9D-4A3F-977E-4461BBE1B9E7}">
      <dsp:nvSpPr>
        <dsp:cNvPr id="0" name=""/>
        <dsp:cNvSpPr/>
      </dsp:nvSpPr>
      <dsp:spPr>
        <a:xfrm>
          <a:off x="0" y="3252493"/>
          <a:ext cx="7924800" cy="450711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/>
            <a:t>VII. Las convocatorias de los concursos de oposición</a:t>
          </a:r>
          <a:endParaRPr lang="es-MX" sz="1200" b="1" kern="1200"/>
        </a:p>
      </dsp:txBody>
      <dsp:txXfrm>
        <a:off x="22002" y="3274495"/>
        <a:ext cx="7880796" cy="406707"/>
      </dsp:txXfrm>
    </dsp:sp>
    <dsp:sp modelId="{338BDE6E-A05F-4CCF-A820-C3F219688966}">
      <dsp:nvSpPr>
        <dsp:cNvPr id="0" name=""/>
        <dsp:cNvSpPr/>
      </dsp:nvSpPr>
      <dsp:spPr>
        <a:xfrm>
          <a:off x="0" y="3716859"/>
          <a:ext cx="7924800" cy="450711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/>
            <a:t>VIII. La información relativa a los procesos de selección de los consejos</a:t>
          </a:r>
          <a:endParaRPr lang="es-MX" sz="1200" b="1" kern="1200"/>
        </a:p>
      </dsp:txBody>
      <dsp:txXfrm>
        <a:off x="22002" y="3738861"/>
        <a:ext cx="7880796" cy="406707"/>
      </dsp:txXfrm>
    </dsp:sp>
    <dsp:sp modelId="{E5B3735E-5DA6-4DDA-99C2-56216EB49675}">
      <dsp:nvSpPr>
        <dsp:cNvPr id="0" name=""/>
        <dsp:cNvSpPr/>
      </dsp:nvSpPr>
      <dsp:spPr>
        <a:xfrm>
          <a:off x="0" y="4181225"/>
          <a:ext cx="7924800" cy="450711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/>
            <a:t>IX. Resultado de las evaluaciones del cuerpo docente</a:t>
          </a:r>
          <a:endParaRPr lang="es-MX" sz="1200" b="1" kern="1200"/>
        </a:p>
      </dsp:txBody>
      <dsp:txXfrm>
        <a:off x="22002" y="4203227"/>
        <a:ext cx="7880796" cy="406707"/>
      </dsp:txXfrm>
    </dsp:sp>
    <dsp:sp modelId="{1E27D256-8CF0-4143-AC83-266D1EC1FEB8}">
      <dsp:nvSpPr>
        <dsp:cNvPr id="0" name=""/>
        <dsp:cNvSpPr/>
      </dsp:nvSpPr>
      <dsp:spPr>
        <a:xfrm>
          <a:off x="0" y="4645591"/>
          <a:ext cx="7924800" cy="450711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/>
            <a:t>X. El listado de instituciones incorporadas y requisitos de incorporación</a:t>
          </a:r>
          <a:endParaRPr lang="es-MX" sz="1200" b="1" kern="1200"/>
        </a:p>
      </dsp:txBody>
      <dsp:txXfrm>
        <a:off x="22002" y="4667593"/>
        <a:ext cx="7880796" cy="406707"/>
      </dsp:txXfrm>
    </dsp:sp>
    <dsp:sp modelId="{F3482D22-34A1-4E85-BBBE-E01971060E61}">
      <dsp:nvSpPr>
        <dsp:cNvPr id="0" name=""/>
        <dsp:cNvSpPr/>
      </dsp:nvSpPr>
      <dsp:spPr>
        <a:xfrm>
          <a:off x="0" y="5109957"/>
          <a:ext cx="7924800" cy="450711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/>
            <a:t>XI. La información respecto a las empresas u organismos parauniversitarios.</a:t>
          </a:r>
          <a:endParaRPr lang="es-MX" sz="1200" b="1" kern="1200"/>
        </a:p>
      </dsp:txBody>
      <dsp:txXfrm>
        <a:off x="22002" y="5131959"/>
        <a:ext cx="7880796" cy="40670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DACBE-4A4B-4B2D-AB76-725922233959}">
      <dsp:nvSpPr>
        <dsp:cNvPr id="0" name=""/>
        <dsp:cNvSpPr/>
      </dsp:nvSpPr>
      <dsp:spPr>
        <a:xfrm>
          <a:off x="745272" y="1982"/>
          <a:ext cx="4832352" cy="953367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Evitar, el uso de las redes sociales para recolectar información confidencial o reservada. </a:t>
          </a:r>
          <a:endParaRPr lang="es-MX" sz="1600" b="1" kern="1200" dirty="0"/>
        </a:p>
      </dsp:txBody>
      <dsp:txXfrm>
        <a:off x="791812" y="48522"/>
        <a:ext cx="4739272" cy="860287"/>
      </dsp:txXfrm>
    </dsp:sp>
    <dsp:sp modelId="{A00E6145-ED91-4471-AABB-0C3B0E411A7F}">
      <dsp:nvSpPr>
        <dsp:cNvPr id="0" name=""/>
        <dsp:cNvSpPr/>
      </dsp:nvSpPr>
      <dsp:spPr>
        <a:xfrm>
          <a:off x="745272" y="1003018"/>
          <a:ext cx="4832352" cy="953367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No incrustar enlaces que </a:t>
          </a:r>
          <a:r>
            <a:rPr lang="es-MX" sz="1600" b="1" kern="1200" dirty="0" err="1" smtClean="0"/>
            <a:t>redireccionen</a:t>
          </a:r>
          <a:r>
            <a:rPr lang="es-MX" sz="1600" b="1" kern="1200" dirty="0" smtClean="0"/>
            <a:t> a sitios web o aplicaciones externas de encuestas o formularios</a:t>
          </a:r>
          <a:endParaRPr lang="es-MX" sz="1600" b="1" kern="1200" dirty="0"/>
        </a:p>
      </dsp:txBody>
      <dsp:txXfrm>
        <a:off x="791812" y="1049558"/>
        <a:ext cx="4739272" cy="860287"/>
      </dsp:txXfrm>
    </dsp:sp>
    <dsp:sp modelId="{003E2C75-19F8-440E-BD83-B236126D70CC}">
      <dsp:nvSpPr>
        <dsp:cNvPr id="0" name=""/>
        <dsp:cNvSpPr/>
      </dsp:nvSpPr>
      <dsp:spPr>
        <a:xfrm>
          <a:off x="745272" y="2004054"/>
          <a:ext cx="4863001" cy="953367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No publicar en redes sociales los datos personales, salvo que exista previo consentimiento del titular. </a:t>
          </a:r>
          <a:endParaRPr lang="es-MX" sz="1600" b="1" kern="1200" dirty="0"/>
        </a:p>
      </dsp:txBody>
      <dsp:txXfrm>
        <a:off x="791812" y="2050594"/>
        <a:ext cx="4769921" cy="860287"/>
      </dsp:txXfrm>
    </dsp:sp>
    <dsp:sp modelId="{B7FEADA6-7A96-4709-9FF8-9EAE37854AD1}">
      <dsp:nvSpPr>
        <dsp:cNvPr id="0" name=""/>
        <dsp:cNvSpPr/>
      </dsp:nvSpPr>
      <dsp:spPr>
        <a:xfrm>
          <a:off x="745272" y="3005090"/>
          <a:ext cx="4863001" cy="953367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No publicar datos personales, imágenes, registros de voz o video, que puedan afectar la intimidad, así como la integridad física y psicológica de las personas. </a:t>
          </a:r>
          <a:endParaRPr lang="es-MX" sz="1600" b="1" kern="1200" dirty="0"/>
        </a:p>
      </dsp:txBody>
      <dsp:txXfrm>
        <a:off x="791812" y="3051630"/>
        <a:ext cx="4769921" cy="8602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1C065-CF32-4486-A634-7C4CD91D7BE1}">
      <dsp:nvSpPr>
        <dsp:cNvPr id="0" name=""/>
        <dsp:cNvSpPr/>
      </dsp:nvSpPr>
      <dsp:spPr>
        <a:xfrm>
          <a:off x="414844" y="326"/>
          <a:ext cx="5579859" cy="1884978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Corregir o eliminar los datos personales, así como fotografías, registros de audio o video…, que hayan sido publicados en las redes sociales, en caso de que el titular así lo disponga, previa solicitud de corrección o cancelación.</a:t>
          </a:r>
          <a:endParaRPr lang="es-MX" sz="1600" b="1" kern="1200" dirty="0"/>
        </a:p>
      </dsp:txBody>
      <dsp:txXfrm>
        <a:off x="506861" y="92343"/>
        <a:ext cx="5395825" cy="1700944"/>
      </dsp:txXfrm>
    </dsp:sp>
    <dsp:sp modelId="{84E392A8-8B35-4885-AFFB-0D65964245AA}">
      <dsp:nvSpPr>
        <dsp:cNvPr id="0" name=""/>
        <dsp:cNvSpPr/>
      </dsp:nvSpPr>
      <dsp:spPr>
        <a:xfrm>
          <a:off x="414844" y="1925739"/>
          <a:ext cx="5579859" cy="1206137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No deberá publicar datos personales, fotografías, etc. en redes sociales, salvo que éstos hayan sido obtenidos para dicha finalidad. </a:t>
          </a:r>
          <a:endParaRPr lang="es-MX" sz="1600" b="1" kern="1200" dirty="0"/>
        </a:p>
      </dsp:txBody>
      <dsp:txXfrm>
        <a:off x="473723" y="1984618"/>
        <a:ext cx="5462101" cy="1088379"/>
      </dsp:txXfrm>
    </dsp:sp>
    <dsp:sp modelId="{EFD06C3E-4B70-4966-B73B-82B42D495518}">
      <dsp:nvSpPr>
        <dsp:cNvPr id="0" name=""/>
        <dsp:cNvSpPr/>
      </dsp:nvSpPr>
      <dsp:spPr>
        <a:xfrm>
          <a:off x="414844" y="3172312"/>
          <a:ext cx="5555962" cy="808711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No permitir a los titulares el acceso a sus datos personales a través de mensajes privados de redes sociales.</a:t>
          </a:r>
          <a:endParaRPr lang="es-MX" sz="1600" b="1" kern="1200" dirty="0"/>
        </a:p>
      </dsp:txBody>
      <dsp:txXfrm>
        <a:off x="454322" y="3211790"/>
        <a:ext cx="5477006" cy="729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A50E0-255F-4043-B405-94E09D274E5D}">
      <dsp:nvSpPr>
        <dsp:cNvPr id="0" name=""/>
        <dsp:cNvSpPr/>
      </dsp:nvSpPr>
      <dsp:spPr>
        <a:xfrm>
          <a:off x="2974148" y="489663"/>
          <a:ext cx="5557608" cy="5557608"/>
        </a:xfrm>
        <a:prstGeom prst="blockArc">
          <a:avLst>
            <a:gd name="adj1" fmla="val 14040000"/>
            <a:gd name="adj2" fmla="val 16200000"/>
            <a:gd name="adj3" fmla="val 2763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E75CA-C512-43A1-9C28-790B9E2A34C3}">
      <dsp:nvSpPr>
        <dsp:cNvPr id="0" name=""/>
        <dsp:cNvSpPr/>
      </dsp:nvSpPr>
      <dsp:spPr>
        <a:xfrm>
          <a:off x="2974148" y="489663"/>
          <a:ext cx="5557608" cy="5557608"/>
        </a:xfrm>
        <a:prstGeom prst="blockArc">
          <a:avLst>
            <a:gd name="adj1" fmla="val 11880000"/>
            <a:gd name="adj2" fmla="val 14040000"/>
            <a:gd name="adj3" fmla="val 2763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AE7EC-C08A-46E5-86EC-486F524A6803}">
      <dsp:nvSpPr>
        <dsp:cNvPr id="0" name=""/>
        <dsp:cNvSpPr/>
      </dsp:nvSpPr>
      <dsp:spPr>
        <a:xfrm>
          <a:off x="2974148" y="489663"/>
          <a:ext cx="5557608" cy="5557608"/>
        </a:xfrm>
        <a:prstGeom prst="blockArc">
          <a:avLst>
            <a:gd name="adj1" fmla="val 9720000"/>
            <a:gd name="adj2" fmla="val 11880000"/>
            <a:gd name="adj3" fmla="val 2763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52A78-BD95-411D-B3F0-9449B1431514}">
      <dsp:nvSpPr>
        <dsp:cNvPr id="0" name=""/>
        <dsp:cNvSpPr/>
      </dsp:nvSpPr>
      <dsp:spPr>
        <a:xfrm>
          <a:off x="2969875" y="476624"/>
          <a:ext cx="5557608" cy="5557608"/>
        </a:xfrm>
        <a:prstGeom prst="blockArc">
          <a:avLst>
            <a:gd name="adj1" fmla="val 7572396"/>
            <a:gd name="adj2" fmla="val 9702787"/>
            <a:gd name="adj3" fmla="val 2763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C2DDC-38FD-45CC-B85F-6CD42F16454B}">
      <dsp:nvSpPr>
        <dsp:cNvPr id="0" name=""/>
        <dsp:cNvSpPr/>
      </dsp:nvSpPr>
      <dsp:spPr>
        <a:xfrm>
          <a:off x="2987582" y="489696"/>
          <a:ext cx="5557608" cy="5557608"/>
        </a:xfrm>
        <a:prstGeom prst="blockArc">
          <a:avLst>
            <a:gd name="adj1" fmla="val 5416853"/>
            <a:gd name="adj2" fmla="val 7600006"/>
            <a:gd name="adj3" fmla="val 2763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86F2E-2C3E-4668-A7B1-60B0455C719F}">
      <dsp:nvSpPr>
        <dsp:cNvPr id="0" name=""/>
        <dsp:cNvSpPr/>
      </dsp:nvSpPr>
      <dsp:spPr>
        <a:xfrm>
          <a:off x="2974148" y="489663"/>
          <a:ext cx="5557608" cy="5557608"/>
        </a:xfrm>
        <a:prstGeom prst="blockArc">
          <a:avLst>
            <a:gd name="adj1" fmla="val 3240000"/>
            <a:gd name="adj2" fmla="val 5400000"/>
            <a:gd name="adj3" fmla="val 2763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19B4A-1D78-4C88-89E6-64BC96EEE194}">
      <dsp:nvSpPr>
        <dsp:cNvPr id="0" name=""/>
        <dsp:cNvSpPr/>
      </dsp:nvSpPr>
      <dsp:spPr>
        <a:xfrm>
          <a:off x="2974148" y="489663"/>
          <a:ext cx="5557608" cy="5557608"/>
        </a:xfrm>
        <a:prstGeom prst="blockArc">
          <a:avLst>
            <a:gd name="adj1" fmla="val 1080000"/>
            <a:gd name="adj2" fmla="val 3240000"/>
            <a:gd name="adj3" fmla="val 2763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E5D0B-B409-4603-990C-70B52DCEC5F5}">
      <dsp:nvSpPr>
        <dsp:cNvPr id="0" name=""/>
        <dsp:cNvSpPr/>
      </dsp:nvSpPr>
      <dsp:spPr>
        <a:xfrm>
          <a:off x="2974148" y="489663"/>
          <a:ext cx="5557608" cy="5557608"/>
        </a:xfrm>
        <a:prstGeom prst="blockArc">
          <a:avLst>
            <a:gd name="adj1" fmla="val 20520000"/>
            <a:gd name="adj2" fmla="val 1080000"/>
            <a:gd name="adj3" fmla="val 2763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0C02C-4990-49A0-9768-6AC6AF31ACB7}">
      <dsp:nvSpPr>
        <dsp:cNvPr id="0" name=""/>
        <dsp:cNvSpPr/>
      </dsp:nvSpPr>
      <dsp:spPr>
        <a:xfrm>
          <a:off x="2974148" y="489663"/>
          <a:ext cx="5557608" cy="5557608"/>
        </a:xfrm>
        <a:prstGeom prst="blockArc">
          <a:avLst>
            <a:gd name="adj1" fmla="val 18360000"/>
            <a:gd name="adj2" fmla="val 20520000"/>
            <a:gd name="adj3" fmla="val 2763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E6829-92AE-4C6F-BFDC-C8B7997C1F30}">
      <dsp:nvSpPr>
        <dsp:cNvPr id="0" name=""/>
        <dsp:cNvSpPr/>
      </dsp:nvSpPr>
      <dsp:spPr>
        <a:xfrm>
          <a:off x="2974148" y="489663"/>
          <a:ext cx="5557608" cy="5557608"/>
        </a:xfrm>
        <a:prstGeom prst="blockArc">
          <a:avLst>
            <a:gd name="adj1" fmla="val 16200000"/>
            <a:gd name="adj2" fmla="val 18360000"/>
            <a:gd name="adj3" fmla="val 2763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E2A36-36E6-47D4-903E-F471BDB11C53}">
      <dsp:nvSpPr>
        <dsp:cNvPr id="0" name=""/>
        <dsp:cNvSpPr/>
      </dsp:nvSpPr>
      <dsp:spPr>
        <a:xfrm>
          <a:off x="4173476" y="1688991"/>
          <a:ext cx="3158953" cy="3158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IDENTIFICATIVOS</a:t>
          </a:r>
          <a:endParaRPr lang="es-MX" sz="2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636094" y="2151609"/>
        <a:ext cx="2233717" cy="2233717"/>
      </dsp:txXfrm>
    </dsp:sp>
    <dsp:sp modelId="{BE367935-0BA7-45DA-99AB-AD6FBB6E0F09}">
      <dsp:nvSpPr>
        <dsp:cNvPr id="0" name=""/>
        <dsp:cNvSpPr/>
      </dsp:nvSpPr>
      <dsp:spPr>
        <a:xfrm>
          <a:off x="5013787" y="-211105"/>
          <a:ext cx="1478330" cy="1478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Domicilio 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230283" y="5391"/>
        <a:ext cx="1045338" cy="1045338"/>
      </dsp:txXfrm>
    </dsp:sp>
    <dsp:sp modelId="{6D53B92A-74C6-421A-9770-8E25778677C8}">
      <dsp:nvSpPr>
        <dsp:cNvPr id="0" name=""/>
        <dsp:cNvSpPr/>
      </dsp:nvSpPr>
      <dsp:spPr>
        <a:xfrm>
          <a:off x="6662848" y="350554"/>
          <a:ext cx="1401752" cy="14017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Nombre 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868130" y="555836"/>
        <a:ext cx="991188" cy="991188"/>
      </dsp:txXfrm>
    </dsp:sp>
    <dsp:sp modelId="{8DC14D97-1790-490D-AF35-807AB2B1AC28}">
      <dsp:nvSpPr>
        <dsp:cNvPr id="0" name=""/>
        <dsp:cNvSpPr/>
      </dsp:nvSpPr>
      <dsp:spPr>
        <a:xfrm>
          <a:off x="7687785" y="1750184"/>
          <a:ext cx="1342901" cy="1342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RFC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884448" y="1946847"/>
        <a:ext cx="949575" cy="949575"/>
      </dsp:txXfrm>
    </dsp:sp>
    <dsp:sp modelId="{1D8EA070-0667-4949-8E5D-0A4453064DEE}">
      <dsp:nvSpPr>
        <dsp:cNvPr id="0" name=""/>
        <dsp:cNvSpPr/>
      </dsp:nvSpPr>
      <dsp:spPr>
        <a:xfrm>
          <a:off x="7678778" y="3434843"/>
          <a:ext cx="1360915" cy="13609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Demás análogos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878079" y="3634144"/>
        <a:ext cx="962313" cy="962313"/>
      </dsp:txXfrm>
    </dsp:sp>
    <dsp:sp modelId="{65272EB1-1284-4D22-AA11-32D347A9D91B}">
      <dsp:nvSpPr>
        <dsp:cNvPr id="0" name=""/>
        <dsp:cNvSpPr/>
      </dsp:nvSpPr>
      <dsp:spPr>
        <a:xfrm>
          <a:off x="6646754" y="4768534"/>
          <a:ext cx="1433941" cy="1433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Fotografía</a:t>
          </a:r>
          <a:endParaRPr lang="es-MX" sz="16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856750" y="4978530"/>
        <a:ext cx="1013949" cy="1013949"/>
      </dsp:txXfrm>
    </dsp:sp>
    <dsp:sp modelId="{777D65D2-591A-434D-A706-6506CFF639A2}">
      <dsp:nvSpPr>
        <dsp:cNvPr id="0" name=""/>
        <dsp:cNvSpPr/>
      </dsp:nvSpPr>
      <dsp:spPr>
        <a:xfrm>
          <a:off x="5000727" y="5256651"/>
          <a:ext cx="1504450" cy="1504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Edad </a:t>
          </a:r>
          <a:endParaRPr lang="es-MX" sz="16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221049" y="5476973"/>
        <a:ext cx="1063806" cy="1063806"/>
      </dsp:txXfrm>
    </dsp:sp>
    <dsp:sp modelId="{C0D781F1-B1EA-4ABA-AC3E-6E5EC442A8F2}">
      <dsp:nvSpPr>
        <dsp:cNvPr id="0" name=""/>
        <dsp:cNvSpPr/>
      </dsp:nvSpPr>
      <dsp:spPr>
        <a:xfrm>
          <a:off x="3285843" y="4622562"/>
          <a:ext cx="1688161" cy="16881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Nacionalidad 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533068" y="4869787"/>
        <a:ext cx="1193711" cy="1193711"/>
      </dsp:txXfrm>
    </dsp:sp>
    <dsp:sp modelId="{4DE95A99-4570-4F9A-B535-53C0D99054F5}">
      <dsp:nvSpPr>
        <dsp:cNvPr id="0" name=""/>
        <dsp:cNvSpPr/>
      </dsp:nvSpPr>
      <dsp:spPr>
        <a:xfrm>
          <a:off x="2390306" y="3358937"/>
          <a:ext cx="1512726" cy="1512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Fecha de nacimiento 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611840" y="3580471"/>
        <a:ext cx="1069658" cy="1069658"/>
      </dsp:txXfrm>
    </dsp:sp>
    <dsp:sp modelId="{D084C91D-6C1C-445D-93C3-5E01632B9D4B}">
      <dsp:nvSpPr>
        <dsp:cNvPr id="0" name=""/>
        <dsp:cNvSpPr/>
      </dsp:nvSpPr>
      <dsp:spPr>
        <a:xfrm>
          <a:off x="2416516" y="1691482"/>
          <a:ext cx="1460305" cy="14603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CURP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630373" y="1905339"/>
        <a:ext cx="1032591" cy="1032591"/>
      </dsp:txXfrm>
    </dsp:sp>
    <dsp:sp modelId="{380D6584-01D9-4389-BD66-DE97EADDD361}">
      <dsp:nvSpPr>
        <dsp:cNvPr id="0" name=""/>
        <dsp:cNvSpPr/>
      </dsp:nvSpPr>
      <dsp:spPr>
        <a:xfrm>
          <a:off x="3420245" y="329495"/>
          <a:ext cx="1443870" cy="1443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Teléfono 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631695" y="540945"/>
        <a:ext cx="1020970" cy="1020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38A65-0FB4-4263-B74F-BB92E9BA8B5A}">
      <dsp:nvSpPr>
        <dsp:cNvPr id="0" name=""/>
        <dsp:cNvSpPr/>
      </dsp:nvSpPr>
      <dsp:spPr>
        <a:xfrm>
          <a:off x="2269943" y="786533"/>
          <a:ext cx="5012993" cy="5012993"/>
        </a:xfrm>
        <a:prstGeom prst="blockArc">
          <a:avLst>
            <a:gd name="adj1" fmla="val 12600000"/>
            <a:gd name="adj2" fmla="val 162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68EA2-5F0F-45F7-B575-92400FDE2186}">
      <dsp:nvSpPr>
        <dsp:cNvPr id="0" name=""/>
        <dsp:cNvSpPr/>
      </dsp:nvSpPr>
      <dsp:spPr>
        <a:xfrm>
          <a:off x="2269943" y="786533"/>
          <a:ext cx="5012993" cy="5012993"/>
        </a:xfrm>
        <a:prstGeom prst="blockArc">
          <a:avLst>
            <a:gd name="adj1" fmla="val 9000000"/>
            <a:gd name="adj2" fmla="val 126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3CFEB-E4BF-4D3C-92B3-7A406FC8B5A4}">
      <dsp:nvSpPr>
        <dsp:cNvPr id="0" name=""/>
        <dsp:cNvSpPr/>
      </dsp:nvSpPr>
      <dsp:spPr>
        <a:xfrm>
          <a:off x="2269943" y="786533"/>
          <a:ext cx="5012993" cy="5012993"/>
        </a:xfrm>
        <a:prstGeom prst="blockArc">
          <a:avLst>
            <a:gd name="adj1" fmla="val 5400000"/>
            <a:gd name="adj2" fmla="val 90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F8666-19CE-4ABE-A848-527F714D4E06}">
      <dsp:nvSpPr>
        <dsp:cNvPr id="0" name=""/>
        <dsp:cNvSpPr/>
      </dsp:nvSpPr>
      <dsp:spPr>
        <a:xfrm>
          <a:off x="2269943" y="786533"/>
          <a:ext cx="5012993" cy="5012993"/>
        </a:xfrm>
        <a:prstGeom prst="blockArc">
          <a:avLst>
            <a:gd name="adj1" fmla="val 1800000"/>
            <a:gd name="adj2" fmla="val 54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51C70-F9B9-422D-94D3-5D45CE0FFC55}">
      <dsp:nvSpPr>
        <dsp:cNvPr id="0" name=""/>
        <dsp:cNvSpPr/>
      </dsp:nvSpPr>
      <dsp:spPr>
        <a:xfrm>
          <a:off x="2269943" y="786533"/>
          <a:ext cx="5012993" cy="5012993"/>
        </a:xfrm>
        <a:prstGeom prst="blockArc">
          <a:avLst>
            <a:gd name="adj1" fmla="val 19800000"/>
            <a:gd name="adj2" fmla="val 18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B7BA0-CE6C-4287-8B77-BA0658A8B95C}">
      <dsp:nvSpPr>
        <dsp:cNvPr id="0" name=""/>
        <dsp:cNvSpPr/>
      </dsp:nvSpPr>
      <dsp:spPr>
        <a:xfrm>
          <a:off x="2269943" y="786533"/>
          <a:ext cx="5012993" cy="5012993"/>
        </a:xfrm>
        <a:prstGeom prst="blockArc">
          <a:avLst>
            <a:gd name="adj1" fmla="val 16200000"/>
            <a:gd name="adj2" fmla="val 198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D632B-C73E-44DA-BBD9-9DB71DDF6998}">
      <dsp:nvSpPr>
        <dsp:cNvPr id="0" name=""/>
        <dsp:cNvSpPr/>
      </dsp:nvSpPr>
      <dsp:spPr>
        <a:xfrm>
          <a:off x="3509572" y="2026162"/>
          <a:ext cx="2533734" cy="2533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PATRIMONIALES</a:t>
          </a:r>
          <a:endParaRPr lang="es-MX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880629" y="2397219"/>
        <a:ext cx="1791620" cy="1791620"/>
      </dsp:txXfrm>
    </dsp:sp>
    <dsp:sp modelId="{65513F7C-3180-44CC-A956-C5A0AB699280}">
      <dsp:nvSpPr>
        <dsp:cNvPr id="0" name=""/>
        <dsp:cNvSpPr/>
      </dsp:nvSpPr>
      <dsp:spPr>
        <a:xfrm>
          <a:off x="3912145" y="-50461"/>
          <a:ext cx="1728589" cy="1787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Información fiscal</a:t>
          </a:r>
          <a:br>
            <a:rPr lang="es-MX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165291" y="211318"/>
        <a:ext cx="1222297" cy="1263981"/>
      </dsp:txXfrm>
    </dsp:sp>
    <dsp:sp modelId="{39F2590B-A4D0-4C64-A1D5-AD3CB3E68EEE}">
      <dsp:nvSpPr>
        <dsp:cNvPr id="0" name=""/>
        <dsp:cNvSpPr/>
      </dsp:nvSpPr>
      <dsp:spPr>
        <a:xfrm>
          <a:off x="6109429" y="1279636"/>
          <a:ext cx="1577064" cy="15770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Cuentas bancarias</a:t>
          </a:r>
          <a:br>
            <a:rPr lang="es-MX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340385" y="1510592"/>
        <a:ext cx="1115152" cy="1115152"/>
      </dsp:txXfrm>
    </dsp:sp>
    <dsp:sp modelId="{034D323A-F49C-4B99-AA39-1B68FFE1C664}">
      <dsp:nvSpPr>
        <dsp:cNvPr id="0" name=""/>
        <dsp:cNvSpPr/>
      </dsp:nvSpPr>
      <dsp:spPr>
        <a:xfrm>
          <a:off x="6109429" y="3729358"/>
          <a:ext cx="1577064" cy="15770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Demás análogos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340385" y="3960314"/>
        <a:ext cx="1115152" cy="1115152"/>
      </dsp:txXfrm>
    </dsp:sp>
    <dsp:sp modelId="{1333E8C7-8AB8-411D-BE16-BC26A37678B0}">
      <dsp:nvSpPr>
        <dsp:cNvPr id="0" name=""/>
        <dsp:cNvSpPr/>
      </dsp:nvSpPr>
      <dsp:spPr>
        <a:xfrm>
          <a:off x="3987907" y="4954220"/>
          <a:ext cx="1577064" cy="15770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Bienes inmuebles</a:t>
          </a:r>
          <a:br>
            <a:rPr lang="es-MX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218863" y="5185176"/>
        <a:ext cx="1115152" cy="1115152"/>
      </dsp:txXfrm>
    </dsp:sp>
    <dsp:sp modelId="{AE8F491A-9EE1-4889-9663-75D2105E06B3}">
      <dsp:nvSpPr>
        <dsp:cNvPr id="0" name=""/>
        <dsp:cNvSpPr/>
      </dsp:nvSpPr>
      <dsp:spPr>
        <a:xfrm>
          <a:off x="1866385" y="3729358"/>
          <a:ext cx="1577064" cy="15770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Bienes muebles</a:t>
          </a:r>
          <a:b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es-MX" sz="16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097341" y="3960314"/>
        <a:ext cx="1115152" cy="1115152"/>
      </dsp:txXfrm>
    </dsp:sp>
    <dsp:sp modelId="{F25CCA78-84B4-46B6-9A7A-83BBDFC20251}">
      <dsp:nvSpPr>
        <dsp:cNvPr id="0" name=""/>
        <dsp:cNvSpPr/>
      </dsp:nvSpPr>
      <dsp:spPr>
        <a:xfrm>
          <a:off x="1866385" y="1279636"/>
          <a:ext cx="1577064" cy="15770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Ingresos y egresos</a:t>
          </a:r>
          <a:br>
            <a:rPr lang="es-MX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097341" y="1510592"/>
        <a:ext cx="1115152" cy="1115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38A65-0FB4-4263-B74F-BB92E9BA8B5A}">
      <dsp:nvSpPr>
        <dsp:cNvPr id="0" name=""/>
        <dsp:cNvSpPr/>
      </dsp:nvSpPr>
      <dsp:spPr>
        <a:xfrm>
          <a:off x="2196896" y="799919"/>
          <a:ext cx="5343879" cy="5343879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68EA2-5F0F-45F7-B575-92400FDE2186}">
      <dsp:nvSpPr>
        <dsp:cNvPr id="0" name=""/>
        <dsp:cNvSpPr/>
      </dsp:nvSpPr>
      <dsp:spPr>
        <a:xfrm>
          <a:off x="2196896" y="799919"/>
          <a:ext cx="5343879" cy="5343879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3CFEB-E4BF-4D3C-92B3-7A406FC8B5A4}">
      <dsp:nvSpPr>
        <dsp:cNvPr id="0" name=""/>
        <dsp:cNvSpPr/>
      </dsp:nvSpPr>
      <dsp:spPr>
        <a:xfrm>
          <a:off x="2196896" y="799919"/>
          <a:ext cx="5343879" cy="5343879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F8666-19CE-4ABE-A848-527F714D4E06}">
      <dsp:nvSpPr>
        <dsp:cNvPr id="0" name=""/>
        <dsp:cNvSpPr/>
      </dsp:nvSpPr>
      <dsp:spPr>
        <a:xfrm>
          <a:off x="2196896" y="799919"/>
          <a:ext cx="5343879" cy="5343879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B7BA0-CE6C-4287-8B77-BA0658A8B95C}">
      <dsp:nvSpPr>
        <dsp:cNvPr id="0" name=""/>
        <dsp:cNvSpPr/>
      </dsp:nvSpPr>
      <dsp:spPr>
        <a:xfrm>
          <a:off x="2196896" y="799919"/>
          <a:ext cx="5343879" cy="5343879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D632B-C73E-44DA-BBD9-9DB71DDF6998}">
      <dsp:nvSpPr>
        <dsp:cNvPr id="0" name=""/>
        <dsp:cNvSpPr/>
      </dsp:nvSpPr>
      <dsp:spPr>
        <a:xfrm>
          <a:off x="3331323" y="1934346"/>
          <a:ext cx="3075025" cy="30750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Administrativos o Jurisdiccionales</a:t>
          </a:r>
          <a:endParaRPr lang="es-MX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781650" y="2384673"/>
        <a:ext cx="2174371" cy="2174371"/>
      </dsp:txXfrm>
    </dsp:sp>
    <dsp:sp modelId="{65513F7C-3180-44CC-A956-C5A0AB699280}">
      <dsp:nvSpPr>
        <dsp:cNvPr id="0" name=""/>
        <dsp:cNvSpPr/>
      </dsp:nvSpPr>
      <dsp:spPr>
        <a:xfrm>
          <a:off x="4008469" y="1498"/>
          <a:ext cx="1720734" cy="1720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Fiscal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260465" y="253494"/>
        <a:ext cx="1216742" cy="1216742"/>
      </dsp:txXfrm>
    </dsp:sp>
    <dsp:sp modelId="{034D323A-F49C-4B99-AA39-1B68FFE1C664}">
      <dsp:nvSpPr>
        <dsp:cNvPr id="0" name=""/>
        <dsp:cNvSpPr/>
      </dsp:nvSpPr>
      <dsp:spPr>
        <a:xfrm>
          <a:off x="6490720" y="1804959"/>
          <a:ext cx="1720734" cy="1720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administrativo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742716" y="2056955"/>
        <a:ext cx="1216742" cy="1216742"/>
      </dsp:txXfrm>
    </dsp:sp>
    <dsp:sp modelId="{1333E8C7-8AB8-411D-BE16-BC26A37678B0}">
      <dsp:nvSpPr>
        <dsp:cNvPr id="0" name=""/>
        <dsp:cNvSpPr/>
      </dsp:nvSpPr>
      <dsp:spPr>
        <a:xfrm>
          <a:off x="5542584" y="4723021"/>
          <a:ext cx="1720734" cy="1720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Laboral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794580" y="4975017"/>
        <a:ext cx="1216742" cy="1216742"/>
      </dsp:txXfrm>
    </dsp:sp>
    <dsp:sp modelId="{AE8F491A-9EE1-4889-9663-75D2105E06B3}">
      <dsp:nvSpPr>
        <dsp:cNvPr id="0" name=""/>
        <dsp:cNvSpPr/>
      </dsp:nvSpPr>
      <dsp:spPr>
        <a:xfrm>
          <a:off x="2474353" y="4723021"/>
          <a:ext cx="1720734" cy="1720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Civil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726349" y="4975017"/>
        <a:ext cx="1216742" cy="1216742"/>
      </dsp:txXfrm>
    </dsp:sp>
    <dsp:sp modelId="{F25CCA78-84B4-46B6-9A7A-83BBDFC20251}">
      <dsp:nvSpPr>
        <dsp:cNvPr id="0" name=""/>
        <dsp:cNvSpPr/>
      </dsp:nvSpPr>
      <dsp:spPr>
        <a:xfrm>
          <a:off x="1526218" y="1804959"/>
          <a:ext cx="1720734" cy="1720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Penal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778214" y="2056955"/>
        <a:ext cx="1216742" cy="12167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36909-E128-4D6E-A7CA-27051AD7D087}">
      <dsp:nvSpPr>
        <dsp:cNvPr id="0" name=""/>
        <dsp:cNvSpPr/>
      </dsp:nvSpPr>
      <dsp:spPr>
        <a:xfrm>
          <a:off x="1958351" y="654459"/>
          <a:ext cx="5443582" cy="5443582"/>
        </a:xfrm>
        <a:prstGeom prst="blockArc">
          <a:avLst>
            <a:gd name="adj1" fmla="val 13114286"/>
            <a:gd name="adj2" fmla="val 16200000"/>
            <a:gd name="adj3" fmla="val 39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37ED4-8085-45F4-99D1-7391192C739A}">
      <dsp:nvSpPr>
        <dsp:cNvPr id="0" name=""/>
        <dsp:cNvSpPr/>
      </dsp:nvSpPr>
      <dsp:spPr>
        <a:xfrm>
          <a:off x="1958351" y="654459"/>
          <a:ext cx="5443582" cy="5443582"/>
        </a:xfrm>
        <a:prstGeom prst="blockArc">
          <a:avLst>
            <a:gd name="adj1" fmla="val 10028571"/>
            <a:gd name="adj2" fmla="val 13114286"/>
            <a:gd name="adj3" fmla="val 39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E4BA7-47C8-443D-8D60-D8AD6C505679}">
      <dsp:nvSpPr>
        <dsp:cNvPr id="0" name=""/>
        <dsp:cNvSpPr/>
      </dsp:nvSpPr>
      <dsp:spPr>
        <a:xfrm>
          <a:off x="1958351" y="654459"/>
          <a:ext cx="5443582" cy="5443582"/>
        </a:xfrm>
        <a:prstGeom prst="blockArc">
          <a:avLst>
            <a:gd name="adj1" fmla="val 6942857"/>
            <a:gd name="adj2" fmla="val 10028571"/>
            <a:gd name="adj3" fmla="val 39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75511-9C81-42D2-A4EE-7644E9C052D0}">
      <dsp:nvSpPr>
        <dsp:cNvPr id="0" name=""/>
        <dsp:cNvSpPr/>
      </dsp:nvSpPr>
      <dsp:spPr>
        <a:xfrm>
          <a:off x="1958351" y="654459"/>
          <a:ext cx="5443582" cy="5443582"/>
        </a:xfrm>
        <a:prstGeom prst="blockArc">
          <a:avLst>
            <a:gd name="adj1" fmla="val 3857143"/>
            <a:gd name="adj2" fmla="val 6942857"/>
            <a:gd name="adj3" fmla="val 39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CAE2E-3C7C-4E85-96F4-38A0352DB520}">
      <dsp:nvSpPr>
        <dsp:cNvPr id="0" name=""/>
        <dsp:cNvSpPr/>
      </dsp:nvSpPr>
      <dsp:spPr>
        <a:xfrm>
          <a:off x="1958351" y="654459"/>
          <a:ext cx="5443582" cy="5443582"/>
        </a:xfrm>
        <a:prstGeom prst="blockArc">
          <a:avLst>
            <a:gd name="adj1" fmla="val 771429"/>
            <a:gd name="adj2" fmla="val 3857143"/>
            <a:gd name="adj3" fmla="val 39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371D0-ACD4-42F8-B1E4-802FEE5BD818}">
      <dsp:nvSpPr>
        <dsp:cNvPr id="0" name=""/>
        <dsp:cNvSpPr/>
      </dsp:nvSpPr>
      <dsp:spPr>
        <a:xfrm>
          <a:off x="1958351" y="654459"/>
          <a:ext cx="5443582" cy="5443582"/>
        </a:xfrm>
        <a:prstGeom prst="blockArc">
          <a:avLst>
            <a:gd name="adj1" fmla="val 19285714"/>
            <a:gd name="adj2" fmla="val 771429"/>
            <a:gd name="adj3" fmla="val 39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B7BA0-CE6C-4287-8B77-BA0658A8B95C}">
      <dsp:nvSpPr>
        <dsp:cNvPr id="0" name=""/>
        <dsp:cNvSpPr/>
      </dsp:nvSpPr>
      <dsp:spPr>
        <a:xfrm>
          <a:off x="1958351" y="654459"/>
          <a:ext cx="5443582" cy="5443582"/>
        </a:xfrm>
        <a:prstGeom prst="blockArc">
          <a:avLst>
            <a:gd name="adj1" fmla="val 16200000"/>
            <a:gd name="adj2" fmla="val 19285714"/>
            <a:gd name="adj3" fmla="val 39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D632B-C73E-44DA-BBD9-9DB71DDF6998}">
      <dsp:nvSpPr>
        <dsp:cNvPr id="0" name=""/>
        <dsp:cNvSpPr/>
      </dsp:nvSpPr>
      <dsp:spPr>
        <a:xfrm>
          <a:off x="3359965" y="2056073"/>
          <a:ext cx="2640353" cy="26403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ACADÉMICOS</a:t>
          </a:r>
          <a:endParaRPr lang="es-MX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746636" y="2442744"/>
        <a:ext cx="1867011" cy="1867011"/>
      </dsp:txXfrm>
    </dsp:sp>
    <dsp:sp modelId="{65513F7C-3180-44CC-A956-C5A0AB699280}">
      <dsp:nvSpPr>
        <dsp:cNvPr id="0" name=""/>
        <dsp:cNvSpPr/>
      </dsp:nvSpPr>
      <dsp:spPr>
        <a:xfrm>
          <a:off x="3679033" y="-269176"/>
          <a:ext cx="2002217" cy="19536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Demás análogos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972251" y="16930"/>
        <a:ext cx="1415781" cy="1381440"/>
      </dsp:txXfrm>
    </dsp:sp>
    <dsp:sp modelId="{066606B5-95C7-46D9-B054-F4384BA2E74D}">
      <dsp:nvSpPr>
        <dsp:cNvPr id="0" name=""/>
        <dsp:cNvSpPr/>
      </dsp:nvSpPr>
      <dsp:spPr>
        <a:xfrm>
          <a:off x="5868811" y="814676"/>
          <a:ext cx="1795456" cy="17954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Calificaciones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131749" y="1077614"/>
        <a:ext cx="1269580" cy="1269580"/>
      </dsp:txXfrm>
    </dsp:sp>
    <dsp:sp modelId="{F7E45B36-BE4A-4F32-889D-F6B95F5B7030}">
      <dsp:nvSpPr>
        <dsp:cNvPr id="0" name=""/>
        <dsp:cNvSpPr/>
      </dsp:nvSpPr>
      <dsp:spPr>
        <a:xfrm>
          <a:off x="6362596" y="3050829"/>
          <a:ext cx="1838481" cy="18384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Títulos</a:t>
          </a:r>
          <a:endParaRPr lang="es-MX" sz="16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631835" y="3320068"/>
        <a:ext cx="1300003" cy="1300003"/>
      </dsp:txXfrm>
    </dsp:sp>
    <dsp:sp modelId="{C0A3783D-5A9E-4309-8BC3-5B00B2DE65D8}">
      <dsp:nvSpPr>
        <dsp:cNvPr id="0" name=""/>
        <dsp:cNvSpPr/>
      </dsp:nvSpPr>
      <dsp:spPr>
        <a:xfrm>
          <a:off x="4796206" y="4738778"/>
          <a:ext cx="2083598" cy="2083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smtClean="0">
              <a:solidFill>
                <a:schemeClr val="tx1">
                  <a:lumMod val="75000"/>
                  <a:lumOff val="25000"/>
                </a:schemeClr>
              </a:solidFill>
            </a:rPr>
            <a:t>Reconocimientos</a:t>
          </a:r>
          <a:endParaRPr lang="es-MX" sz="1600" b="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101342" y="5043914"/>
        <a:ext cx="1473326" cy="1473326"/>
      </dsp:txXfrm>
    </dsp:sp>
    <dsp:sp modelId="{75BDEDB4-C08D-4CF8-B5B1-F901F292AF04}">
      <dsp:nvSpPr>
        <dsp:cNvPr id="0" name=""/>
        <dsp:cNvSpPr/>
      </dsp:nvSpPr>
      <dsp:spPr>
        <a:xfrm>
          <a:off x="2613596" y="4871893"/>
          <a:ext cx="1817367" cy="18173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Certificados 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879743" y="5138040"/>
        <a:ext cx="1285073" cy="1285073"/>
      </dsp:txXfrm>
    </dsp:sp>
    <dsp:sp modelId="{7C77B4B8-DCE0-4C75-BA80-C65AB551BCF5}">
      <dsp:nvSpPr>
        <dsp:cNvPr id="0" name=""/>
        <dsp:cNvSpPr/>
      </dsp:nvSpPr>
      <dsp:spPr>
        <a:xfrm>
          <a:off x="1095136" y="2966553"/>
          <a:ext cx="1966624" cy="2007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Cédula Profesional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383141" y="3260476"/>
        <a:ext cx="1390614" cy="1419188"/>
      </dsp:txXfrm>
    </dsp:sp>
    <dsp:sp modelId="{4B92BD24-197A-4EEE-889C-3C643E0E033D}">
      <dsp:nvSpPr>
        <dsp:cNvPr id="0" name=""/>
        <dsp:cNvSpPr/>
      </dsp:nvSpPr>
      <dsp:spPr>
        <a:xfrm>
          <a:off x="1651678" y="744052"/>
          <a:ext cx="1884136" cy="19367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Trayectoria educativa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927603" y="1027676"/>
        <a:ext cx="1332286" cy="13694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38A65-0FB4-4263-B74F-BB92E9BA8B5A}">
      <dsp:nvSpPr>
        <dsp:cNvPr id="0" name=""/>
        <dsp:cNvSpPr/>
      </dsp:nvSpPr>
      <dsp:spPr>
        <a:xfrm>
          <a:off x="1716664" y="103276"/>
          <a:ext cx="5269435" cy="5269435"/>
        </a:xfrm>
        <a:prstGeom prst="blockArc">
          <a:avLst>
            <a:gd name="adj1" fmla="val 10838316"/>
            <a:gd name="adj2" fmla="val 38316"/>
            <a:gd name="adj3" fmla="val 40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F8666-19CE-4ABE-A848-527F714D4E06}">
      <dsp:nvSpPr>
        <dsp:cNvPr id="0" name=""/>
        <dsp:cNvSpPr/>
      </dsp:nvSpPr>
      <dsp:spPr>
        <a:xfrm>
          <a:off x="1716664" y="103276"/>
          <a:ext cx="5269435" cy="5269435"/>
        </a:xfrm>
        <a:prstGeom prst="blockArc">
          <a:avLst>
            <a:gd name="adj1" fmla="val 38316"/>
            <a:gd name="adj2" fmla="val 10838316"/>
            <a:gd name="adj3" fmla="val 40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D632B-C73E-44DA-BBD9-9DB71DDF6998}">
      <dsp:nvSpPr>
        <dsp:cNvPr id="0" name=""/>
        <dsp:cNvSpPr/>
      </dsp:nvSpPr>
      <dsp:spPr>
        <a:xfrm>
          <a:off x="3013796" y="1452987"/>
          <a:ext cx="2635232" cy="26352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Migratorios </a:t>
          </a:r>
          <a:endParaRPr lang="es-MX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399717" y="1838908"/>
        <a:ext cx="1863390" cy="1863390"/>
      </dsp:txXfrm>
    </dsp:sp>
    <dsp:sp modelId="{034D323A-F49C-4B99-AA39-1B68FFE1C664}">
      <dsp:nvSpPr>
        <dsp:cNvPr id="0" name=""/>
        <dsp:cNvSpPr/>
      </dsp:nvSpPr>
      <dsp:spPr>
        <a:xfrm>
          <a:off x="5985592" y="1819507"/>
          <a:ext cx="1894519" cy="18945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Movimientos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Migratorios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263038" y="2096953"/>
        <a:ext cx="1339627" cy="1339627"/>
      </dsp:txXfrm>
    </dsp:sp>
    <dsp:sp modelId="{F25CCA78-84B4-46B6-9A7A-83BBDFC20251}">
      <dsp:nvSpPr>
        <dsp:cNvPr id="0" name=""/>
        <dsp:cNvSpPr/>
      </dsp:nvSpPr>
      <dsp:spPr>
        <a:xfrm>
          <a:off x="851222" y="1790530"/>
          <a:ext cx="1837377" cy="1837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/>
            <a:t>Tránsito</a:t>
          </a:r>
          <a:endParaRPr lang="es-MX" sz="1600" kern="1200" dirty="0"/>
        </a:p>
      </dsp:txBody>
      <dsp:txXfrm>
        <a:off x="1120300" y="2059608"/>
        <a:ext cx="1299221" cy="12992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E2172-E180-4722-8DEB-0D3F0F1777D4}">
      <dsp:nvSpPr>
        <dsp:cNvPr id="0" name=""/>
        <dsp:cNvSpPr/>
      </dsp:nvSpPr>
      <dsp:spPr>
        <a:xfrm>
          <a:off x="2027824" y="531491"/>
          <a:ext cx="5566269" cy="5566269"/>
        </a:xfrm>
        <a:prstGeom prst="blockArc">
          <a:avLst>
            <a:gd name="adj1" fmla="val 13800000"/>
            <a:gd name="adj2" fmla="val 16200000"/>
            <a:gd name="adj3" fmla="val 306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4DA1B-C2DA-4D88-9E18-CB45453D0C02}">
      <dsp:nvSpPr>
        <dsp:cNvPr id="0" name=""/>
        <dsp:cNvSpPr/>
      </dsp:nvSpPr>
      <dsp:spPr>
        <a:xfrm>
          <a:off x="2027824" y="531491"/>
          <a:ext cx="5566269" cy="5566269"/>
        </a:xfrm>
        <a:prstGeom prst="blockArc">
          <a:avLst>
            <a:gd name="adj1" fmla="val 11400000"/>
            <a:gd name="adj2" fmla="val 13800000"/>
            <a:gd name="adj3" fmla="val 306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34A88-BB73-43F5-BDE4-C21A4371C029}">
      <dsp:nvSpPr>
        <dsp:cNvPr id="0" name=""/>
        <dsp:cNvSpPr/>
      </dsp:nvSpPr>
      <dsp:spPr>
        <a:xfrm>
          <a:off x="2027824" y="531491"/>
          <a:ext cx="5566269" cy="5566269"/>
        </a:xfrm>
        <a:prstGeom prst="blockArc">
          <a:avLst>
            <a:gd name="adj1" fmla="val 9000000"/>
            <a:gd name="adj2" fmla="val 11400000"/>
            <a:gd name="adj3" fmla="val 306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17DF0-90A6-4982-8CCA-4734DC2DF07F}">
      <dsp:nvSpPr>
        <dsp:cNvPr id="0" name=""/>
        <dsp:cNvSpPr/>
      </dsp:nvSpPr>
      <dsp:spPr>
        <a:xfrm>
          <a:off x="2027824" y="531491"/>
          <a:ext cx="5566269" cy="5566269"/>
        </a:xfrm>
        <a:prstGeom prst="blockArc">
          <a:avLst>
            <a:gd name="adj1" fmla="val 6600000"/>
            <a:gd name="adj2" fmla="val 9000000"/>
            <a:gd name="adj3" fmla="val 306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DA3BF-D7E3-4BD4-8667-486F0F45A155}">
      <dsp:nvSpPr>
        <dsp:cNvPr id="0" name=""/>
        <dsp:cNvSpPr/>
      </dsp:nvSpPr>
      <dsp:spPr>
        <a:xfrm>
          <a:off x="2027824" y="531491"/>
          <a:ext cx="5566269" cy="5566269"/>
        </a:xfrm>
        <a:prstGeom prst="blockArc">
          <a:avLst>
            <a:gd name="adj1" fmla="val 4200000"/>
            <a:gd name="adj2" fmla="val 6600000"/>
            <a:gd name="adj3" fmla="val 306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9907B-0D1C-4CF9-80B0-8CF40B915B6F}">
      <dsp:nvSpPr>
        <dsp:cNvPr id="0" name=""/>
        <dsp:cNvSpPr/>
      </dsp:nvSpPr>
      <dsp:spPr>
        <a:xfrm>
          <a:off x="2027824" y="531491"/>
          <a:ext cx="5566269" cy="5566269"/>
        </a:xfrm>
        <a:prstGeom prst="blockArc">
          <a:avLst>
            <a:gd name="adj1" fmla="val 1800000"/>
            <a:gd name="adj2" fmla="val 4200000"/>
            <a:gd name="adj3" fmla="val 306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9D97E-0BBF-488B-9FD5-7F102AAAF931}">
      <dsp:nvSpPr>
        <dsp:cNvPr id="0" name=""/>
        <dsp:cNvSpPr/>
      </dsp:nvSpPr>
      <dsp:spPr>
        <a:xfrm>
          <a:off x="2027824" y="531491"/>
          <a:ext cx="5566269" cy="5566269"/>
        </a:xfrm>
        <a:prstGeom prst="blockArc">
          <a:avLst>
            <a:gd name="adj1" fmla="val 21000000"/>
            <a:gd name="adj2" fmla="val 1800000"/>
            <a:gd name="adj3" fmla="val 306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0370B-F2F8-4B62-934F-B022A7E46283}">
      <dsp:nvSpPr>
        <dsp:cNvPr id="0" name=""/>
        <dsp:cNvSpPr/>
      </dsp:nvSpPr>
      <dsp:spPr>
        <a:xfrm>
          <a:off x="2027824" y="531491"/>
          <a:ext cx="5566269" cy="5566269"/>
        </a:xfrm>
        <a:prstGeom prst="blockArc">
          <a:avLst>
            <a:gd name="adj1" fmla="val 18600000"/>
            <a:gd name="adj2" fmla="val 21000000"/>
            <a:gd name="adj3" fmla="val 306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E28D9-DB6D-4FAB-8B92-0FA4FDF84CB4}">
      <dsp:nvSpPr>
        <dsp:cNvPr id="0" name=""/>
        <dsp:cNvSpPr/>
      </dsp:nvSpPr>
      <dsp:spPr>
        <a:xfrm>
          <a:off x="2027824" y="531491"/>
          <a:ext cx="5566269" cy="5566269"/>
        </a:xfrm>
        <a:prstGeom prst="blockArc">
          <a:avLst>
            <a:gd name="adj1" fmla="val 16200000"/>
            <a:gd name="adj2" fmla="val 18600000"/>
            <a:gd name="adj3" fmla="val 306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18DCB-FC55-429C-A106-348EC509C87E}">
      <dsp:nvSpPr>
        <dsp:cNvPr id="0" name=""/>
        <dsp:cNvSpPr/>
      </dsp:nvSpPr>
      <dsp:spPr>
        <a:xfrm>
          <a:off x="3426877" y="1930545"/>
          <a:ext cx="2768162" cy="27681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ORIGEN, IDEOLOGÍA, SALUD Y BIOMÉTRICOS 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832265" y="2335933"/>
        <a:ext cx="1957386" cy="1957386"/>
      </dsp:txXfrm>
    </dsp:sp>
    <dsp:sp modelId="{3403735D-C907-4B04-8F23-A2ACEED6E8A4}">
      <dsp:nvSpPr>
        <dsp:cNvPr id="0" name=""/>
        <dsp:cNvSpPr/>
      </dsp:nvSpPr>
      <dsp:spPr>
        <a:xfrm>
          <a:off x="4034885" y="-201976"/>
          <a:ext cx="1552147" cy="1552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Origen étnico o racial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262192" y="25331"/>
        <a:ext cx="1097533" cy="1097533"/>
      </dsp:txXfrm>
    </dsp:sp>
    <dsp:sp modelId="{B0036250-1F39-4768-AE80-14A0F033A358}">
      <dsp:nvSpPr>
        <dsp:cNvPr id="0" name=""/>
        <dsp:cNvSpPr/>
      </dsp:nvSpPr>
      <dsp:spPr>
        <a:xfrm>
          <a:off x="5812488" y="455209"/>
          <a:ext cx="1520098" cy="15200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Ideología u opinión política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035101" y="677822"/>
        <a:ext cx="1074872" cy="1074872"/>
      </dsp:txXfrm>
    </dsp:sp>
    <dsp:sp modelId="{5EF416D2-C494-4F52-9155-214DE1AC5F62}">
      <dsp:nvSpPr>
        <dsp:cNvPr id="0" name=""/>
        <dsp:cNvSpPr/>
      </dsp:nvSpPr>
      <dsp:spPr>
        <a:xfrm>
          <a:off x="6648214" y="1977099"/>
          <a:ext cx="1723278" cy="17232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Convicción religiosa 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900582" y="2229467"/>
        <a:ext cx="1218542" cy="1218542"/>
      </dsp:txXfrm>
    </dsp:sp>
    <dsp:sp modelId="{C3FC48B3-6F53-4314-ADDA-32611C599546}">
      <dsp:nvSpPr>
        <dsp:cNvPr id="0" name=""/>
        <dsp:cNvSpPr/>
      </dsp:nvSpPr>
      <dsp:spPr>
        <a:xfrm>
          <a:off x="6345576" y="3853246"/>
          <a:ext cx="1677501" cy="1663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Convicción  filosófica.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591240" y="4096829"/>
        <a:ext cx="1186173" cy="1176121"/>
      </dsp:txXfrm>
    </dsp:sp>
    <dsp:sp modelId="{47DC5FDA-AD18-47F9-9BF7-EC5133174BFE}">
      <dsp:nvSpPr>
        <dsp:cNvPr id="0" name=""/>
        <dsp:cNvSpPr/>
      </dsp:nvSpPr>
      <dsp:spPr>
        <a:xfrm>
          <a:off x="4928696" y="5075386"/>
          <a:ext cx="1639156" cy="1628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Expediente clínico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168745" y="5313946"/>
        <a:ext cx="1159058" cy="1151870"/>
      </dsp:txXfrm>
    </dsp:sp>
    <dsp:sp modelId="{0A910196-69B1-4E75-97C4-27519EE77D4A}">
      <dsp:nvSpPr>
        <dsp:cNvPr id="0" name=""/>
        <dsp:cNvSpPr/>
      </dsp:nvSpPr>
      <dsp:spPr>
        <a:xfrm>
          <a:off x="3119262" y="5135500"/>
          <a:ext cx="1508760" cy="15087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Vida sexual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340215" y="5356453"/>
        <a:ext cx="1066854" cy="1066854"/>
      </dsp:txXfrm>
    </dsp:sp>
    <dsp:sp modelId="{FBA5E1E4-10BB-4185-8410-572829819604}">
      <dsp:nvSpPr>
        <dsp:cNvPr id="0" name=""/>
        <dsp:cNvSpPr/>
      </dsp:nvSpPr>
      <dsp:spPr>
        <a:xfrm>
          <a:off x="1670695" y="3917995"/>
          <a:ext cx="1533791" cy="15337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Tipo de sangre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895313" y="4142613"/>
        <a:ext cx="1084555" cy="1084555"/>
      </dsp:txXfrm>
    </dsp:sp>
    <dsp:sp modelId="{1AC388AE-8167-4E7A-9A4C-0076D911C211}">
      <dsp:nvSpPr>
        <dsp:cNvPr id="0" name=""/>
        <dsp:cNvSpPr/>
      </dsp:nvSpPr>
      <dsp:spPr>
        <a:xfrm>
          <a:off x="1382105" y="2108779"/>
          <a:ext cx="1459918" cy="1459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Huellas dactilares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595905" y="2322579"/>
        <a:ext cx="1032318" cy="1032318"/>
      </dsp:txXfrm>
    </dsp:sp>
    <dsp:sp modelId="{D933CFC8-F0DE-49E2-BF60-5FD823BF3E5A}">
      <dsp:nvSpPr>
        <dsp:cNvPr id="0" name=""/>
        <dsp:cNvSpPr/>
      </dsp:nvSpPr>
      <dsp:spPr>
        <a:xfrm>
          <a:off x="2277183" y="416758"/>
          <a:ext cx="1544395" cy="1597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Demás análogos</a:t>
          </a:r>
          <a:endParaRPr lang="es-MX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503354" y="650633"/>
        <a:ext cx="1092053" cy="11292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2EF50-2B68-4DD6-A79B-65A6D2D612A0}">
      <dsp:nvSpPr>
        <dsp:cNvPr id="0" name=""/>
        <dsp:cNvSpPr/>
      </dsp:nvSpPr>
      <dsp:spPr>
        <a:xfrm>
          <a:off x="0" y="444696"/>
          <a:ext cx="7955904" cy="33579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I. La necesaria para el ejercicio del derecho a la información pública</a:t>
          </a:r>
          <a:endParaRPr lang="es-MX" sz="1400" b="1" kern="1200" dirty="0"/>
        </a:p>
      </dsp:txBody>
      <dsp:txXfrm>
        <a:off x="16392" y="461088"/>
        <a:ext cx="7923120" cy="303006"/>
      </dsp:txXfrm>
    </dsp:sp>
    <dsp:sp modelId="{06E1EA8D-9EBA-4FBB-8D03-62F067938172}">
      <dsp:nvSpPr>
        <dsp:cNvPr id="0" name=""/>
        <dsp:cNvSpPr/>
      </dsp:nvSpPr>
      <dsp:spPr>
        <a:xfrm>
          <a:off x="0" y="820806"/>
          <a:ext cx="7955904" cy="33579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II. La información sobre el marco jurídico aplicable al y por el sujeto obligado</a:t>
          </a:r>
          <a:endParaRPr lang="es-MX" sz="1400" kern="1200" dirty="0"/>
        </a:p>
      </dsp:txBody>
      <dsp:txXfrm>
        <a:off x="16392" y="837198"/>
        <a:ext cx="7923120" cy="303006"/>
      </dsp:txXfrm>
    </dsp:sp>
    <dsp:sp modelId="{339B79BC-3F8A-40A3-987F-C14D7B5E2305}">
      <dsp:nvSpPr>
        <dsp:cNvPr id="0" name=""/>
        <dsp:cNvSpPr/>
      </dsp:nvSpPr>
      <dsp:spPr>
        <a:xfrm>
          <a:off x="0" y="1156596"/>
          <a:ext cx="7955904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600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e) Los decretos, acuerdos, criterios, políticas, reglas de operación y demás normas jurídicas generales </a:t>
          </a:r>
          <a:endParaRPr lang="es-MX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1156596"/>
        <a:ext cx="7955904" cy="231840"/>
      </dsp:txXfrm>
    </dsp:sp>
    <dsp:sp modelId="{D1119AE1-E7A9-4BDE-8133-DF64DC13FA26}">
      <dsp:nvSpPr>
        <dsp:cNvPr id="0" name=""/>
        <dsp:cNvSpPr/>
      </dsp:nvSpPr>
      <dsp:spPr>
        <a:xfrm>
          <a:off x="0" y="1388436"/>
          <a:ext cx="7955904" cy="33579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III. La información sobre la planeación del desarrollo, aplicable al y por el sujeto obligado</a:t>
          </a:r>
          <a:endParaRPr lang="es-MX" sz="1400" b="1" kern="1200" dirty="0"/>
        </a:p>
      </dsp:txBody>
      <dsp:txXfrm>
        <a:off x="16392" y="1404828"/>
        <a:ext cx="7923120" cy="303006"/>
      </dsp:txXfrm>
    </dsp:sp>
    <dsp:sp modelId="{57804A69-2722-4E31-8D08-0E3774B79123}">
      <dsp:nvSpPr>
        <dsp:cNvPr id="0" name=""/>
        <dsp:cNvSpPr/>
      </dsp:nvSpPr>
      <dsp:spPr>
        <a:xfrm>
          <a:off x="0" y="1764546"/>
          <a:ext cx="7955904" cy="33579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IV. La información sobre la planeación estratégica gubernamental aplicable al y por el sujeto obligado.</a:t>
          </a:r>
          <a:endParaRPr lang="es-MX" sz="1400" kern="1200" dirty="0"/>
        </a:p>
      </dsp:txBody>
      <dsp:txXfrm>
        <a:off x="16392" y="1780938"/>
        <a:ext cx="7923120" cy="303006"/>
      </dsp:txXfrm>
    </dsp:sp>
    <dsp:sp modelId="{2921568E-ADA9-4AEB-BB70-BFCA3F7CE67F}">
      <dsp:nvSpPr>
        <dsp:cNvPr id="0" name=""/>
        <dsp:cNvSpPr/>
      </dsp:nvSpPr>
      <dsp:spPr>
        <a:xfrm>
          <a:off x="0" y="2100336"/>
          <a:ext cx="7955904" cy="1177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600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c) Los manuales de organización.</a:t>
          </a:r>
          <a:endParaRPr lang="es-MX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d) Los manuales de operación.</a:t>
          </a:r>
          <a:endParaRPr lang="es-MX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e) Los manuales de procedimientos.</a:t>
          </a:r>
          <a:endParaRPr lang="es-MX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f) Los manuales de servicios.</a:t>
          </a:r>
          <a:endParaRPr lang="es-MX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g) Los protocolos.</a:t>
          </a:r>
          <a:endParaRPr lang="es-MX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2100336"/>
        <a:ext cx="7955904" cy="1177758"/>
      </dsp:txXfrm>
    </dsp:sp>
    <dsp:sp modelId="{F71FACCD-BBCF-49D9-94A4-719D82371A14}">
      <dsp:nvSpPr>
        <dsp:cNvPr id="0" name=""/>
        <dsp:cNvSpPr/>
      </dsp:nvSpPr>
      <dsp:spPr>
        <a:xfrm>
          <a:off x="0" y="3278095"/>
          <a:ext cx="7955904" cy="33579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V. La información financiera, patrimonial y administrativa</a:t>
          </a:r>
          <a:endParaRPr lang="es-MX" sz="1400" kern="1200" dirty="0"/>
        </a:p>
      </dsp:txBody>
      <dsp:txXfrm>
        <a:off x="16392" y="3294487"/>
        <a:ext cx="7923120" cy="303006"/>
      </dsp:txXfrm>
    </dsp:sp>
    <dsp:sp modelId="{0FC11CAB-47C1-416F-BBBC-F4A635E62E0B}">
      <dsp:nvSpPr>
        <dsp:cNvPr id="0" name=""/>
        <dsp:cNvSpPr/>
      </dsp:nvSpPr>
      <dsp:spPr>
        <a:xfrm>
          <a:off x="0" y="3613885"/>
          <a:ext cx="7955904" cy="2157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600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j) Los gastos de comunicación social, de cuando menos los últimos tres años…</a:t>
          </a:r>
          <a:endParaRPr lang="es-MX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ñ) Los padrones de proveedores o contratistas, de cuando menos los últimos tres años</a:t>
          </a:r>
          <a:endParaRPr lang="es-MX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o) La información sobre adjudicaciones directas en materia de adquisiciones, obra pública, proyectos de inversión y prestación de servicios, de cuando menos los últimos tres años…</a:t>
          </a:r>
          <a:endParaRPr lang="es-MX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p) Información sobre concursos por invitación y licitaciones públicas en materia de adquisiciones, obra pública, proyectos de inversión y prestación de servicios… </a:t>
          </a:r>
          <a:endParaRPr lang="es-MX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r) Los inventarios de bienes muebles e inmuebles del sujeto obligado, de cuando menos los últimos tres años… </a:t>
          </a:r>
          <a:endParaRPr lang="es-MX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s) Los gastos de representación, viáticos y viajes oficiales, su costo, itinerario, agenda y resultados </a:t>
          </a:r>
          <a:endParaRPr lang="es-MX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v) Las pólizas de los cheques expedidos…</a:t>
          </a:r>
          <a:endParaRPr lang="es-MX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x) Los estados de cuenta bancarios que expiden las instituciones financieras, número de cuentas bancarias, estados financieros, cuentas de fideicomisos e inversiones, de cuando menos los últimos seis meses.</a:t>
          </a:r>
          <a:endParaRPr lang="es-MX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3613885"/>
        <a:ext cx="7955904" cy="21577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044E3-4A8A-405C-9D5F-46D10145475C}">
      <dsp:nvSpPr>
        <dsp:cNvPr id="0" name=""/>
        <dsp:cNvSpPr/>
      </dsp:nvSpPr>
      <dsp:spPr>
        <a:xfrm>
          <a:off x="0" y="99"/>
          <a:ext cx="3476599" cy="369132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u="none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http://www.transparencia.udg.mx/</a:t>
          </a:r>
          <a:endParaRPr lang="es-MX" sz="1600" b="1" u="none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18020" y="18119"/>
        <a:ext cx="3440559" cy="333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29323-C818-45D6-81F9-9EF393D02913}" type="datetimeFigureOut">
              <a:rPr lang="es-US" smtClean="0"/>
              <a:t>10/25/2018</a:t>
            </a:fld>
            <a:endParaRPr lang="es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5800"/>
            <a:ext cx="6086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CE7BD-3F62-49C8-BB05-0C41558D580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823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624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1216" algn="l" defTabSz="11624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62422" algn="l" defTabSz="11624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43629" algn="l" defTabSz="11624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24854" algn="l" defTabSz="11624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06064" algn="l" defTabSz="11624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87254" algn="l" defTabSz="11624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68487" algn="l" defTabSz="11624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49705" algn="l" defTabSz="11624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5763" y="685800"/>
            <a:ext cx="60864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C159D-D030-459D-B129-2D22B0307FD3}" type="slidenum">
              <a:rPr lang="es-MX" smtClean="0">
                <a:solidFill>
                  <a:prstClr val="black"/>
                </a:solidFill>
              </a:rPr>
              <a:pPr/>
              <a:t>1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8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CE7BD-3F62-49C8-BB05-0C41558D580F}" type="slidenum">
              <a:rPr lang="es-US" smtClean="0"/>
              <a:t>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6934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2896" y="2130636"/>
            <a:ext cx="10345659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5705" y="3886200"/>
            <a:ext cx="851995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1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2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4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24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06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87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68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4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8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0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24238" y="206383"/>
            <a:ext cx="2738557" cy="438785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8569" y="206383"/>
            <a:ext cx="8012814" cy="438785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10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2896" y="2130616"/>
            <a:ext cx="10345659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5705" y="3886200"/>
            <a:ext cx="851995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4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9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9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3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17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8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1499" y="4406989"/>
            <a:ext cx="10345659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1499" y="2906713"/>
            <a:ext cx="10345659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48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96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145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193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242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290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33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387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03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8611" y="1200241"/>
            <a:ext cx="5375685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87111" y="1200241"/>
            <a:ext cx="5375685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64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612" y="274639"/>
            <a:ext cx="1095422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612" y="1535117"/>
            <a:ext cx="5377799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4822" indent="0">
              <a:buNone/>
              <a:defRPr sz="2700" b="1"/>
            </a:lvl2pPr>
            <a:lvl3pPr marL="1209689" indent="0">
              <a:buNone/>
              <a:defRPr sz="2400" b="1"/>
            </a:lvl3pPr>
            <a:lvl4pPr marL="1814534" indent="0">
              <a:buNone/>
              <a:defRPr sz="2100" b="1"/>
            </a:lvl4pPr>
            <a:lvl5pPr marL="2419384" indent="0">
              <a:buNone/>
              <a:defRPr sz="2100" b="1"/>
            </a:lvl5pPr>
            <a:lvl6pPr marL="3024214" indent="0">
              <a:buNone/>
              <a:defRPr sz="2100" b="1"/>
            </a:lvl6pPr>
            <a:lvl7pPr marL="3629054" indent="0">
              <a:buNone/>
              <a:defRPr sz="2100" b="1"/>
            </a:lvl7pPr>
            <a:lvl8pPr marL="4233912" indent="0">
              <a:buNone/>
              <a:defRPr sz="2100" b="1"/>
            </a:lvl8pPr>
            <a:lvl9pPr marL="4838762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8612" y="2174875"/>
            <a:ext cx="5377799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83032" y="1535117"/>
            <a:ext cx="537991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4822" indent="0">
              <a:buNone/>
              <a:defRPr sz="2700" b="1"/>
            </a:lvl2pPr>
            <a:lvl3pPr marL="1209689" indent="0">
              <a:buNone/>
              <a:defRPr sz="2400" b="1"/>
            </a:lvl3pPr>
            <a:lvl4pPr marL="1814534" indent="0">
              <a:buNone/>
              <a:defRPr sz="2100" b="1"/>
            </a:lvl4pPr>
            <a:lvl5pPr marL="2419384" indent="0">
              <a:buNone/>
              <a:defRPr sz="2100" b="1"/>
            </a:lvl5pPr>
            <a:lvl6pPr marL="3024214" indent="0">
              <a:buNone/>
              <a:defRPr sz="2100" b="1"/>
            </a:lvl6pPr>
            <a:lvl7pPr marL="3629054" indent="0">
              <a:buNone/>
              <a:defRPr sz="2100" b="1"/>
            </a:lvl7pPr>
            <a:lvl8pPr marL="4233912" indent="0">
              <a:buNone/>
              <a:defRPr sz="2100" b="1"/>
            </a:lvl8pPr>
            <a:lvl9pPr marL="4838762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83032" y="2174875"/>
            <a:ext cx="537991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53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70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86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716" y="273137"/>
            <a:ext cx="4004295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58665" y="273240"/>
            <a:ext cx="680413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716" y="1435104"/>
            <a:ext cx="4004295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4822" indent="0">
              <a:buNone/>
              <a:defRPr sz="1600"/>
            </a:lvl2pPr>
            <a:lvl3pPr marL="1209689" indent="0">
              <a:buNone/>
              <a:defRPr sz="1300"/>
            </a:lvl3pPr>
            <a:lvl4pPr marL="1814534" indent="0">
              <a:buNone/>
              <a:defRPr sz="1200"/>
            </a:lvl4pPr>
            <a:lvl5pPr marL="2419384" indent="0">
              <a:buNone/>
              <a:defRPr sz="1200"/>
            </a:lvl5pPr>
            <a:lvl6pPr marL="3024214" indent="0">
              <a:buNone/>
              <a:defRPr sz="1200"/>
            </a:lvl6pPr>
            <a:lvl7pPr marL="3629054" indent="0">
              <a:buNone/>
              <a:defRPr sz="1200"/>
            </a:lvl7pPr>
            <a:lvl8pPr marL="4233912" indent="0">
              <a:buNone/>
              <a:defRPr sz="1200"/>
            </a:lvl8pPr>
            <a:lvl9pPr marL="4838762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0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56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5714" y="4800689"/>
            <a:ext cx="7302818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5714" y="612775"/>
            <a:ext cx="7302818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4822" indent="0">
              <a:buNone/>
              <a:defRPr sz="3700"/>
            </a:lvl2pPr>
            <a:lvl3pPr marL="1209689" indent="0">
              <a:buNone/>
              <a:defRPr sz="3200"/>
            </a:lvl3pPr>
            <a:lvl4pPr marL="1814534" indent="0">
              <a:buNone/>
              <a:defRPr sz="2700"/>
            </a:lvl4pPr>
            <a:lvl5pPr marL="2419384" indent="0">
              <a:buNone/>
              <a:defRPr sz="2700"/>
            </a:lvl5pPr>
            <a:lvl6pPr marL="3024214" indent="0">
              <a:buNone/>
              <a:defRPr sz="2700"/>
            </a:lvl6pPr>
            <a:lvl7pPr marL="3629054" indent="0">
              <a:buNone/>
              <a:defRPr sz="2700"/>
            </a:lvl7pPr>
            <a:lvl8pPr marL="4233912" indent="0">
              <a:buNone/>
              <a:defRPr sz="2700"/>
            </a:lvl8pPr>
            <a:lvl9pPr marL="4838762" indent="0">
              <a:buNone/>
              <a:defRPr sz="27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5714" y="5367529"/>
            <a:ext cx="7302818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4822" indent="0">
              <a:buNone/>
              <a:defRPr sz="1600"/>
            </a:lvl2pPr>
            <a:lvl3pPr marL="1209689" indent="0">
              <a:buNone/>
              <a:defRPr sz="1300"/>
            </a:lvl3pPr>
            <a:lvl4pPr marL="1814534" indent="0">
              <a:buNone/>
              <a:defRPr sz="1200"/>
            </a:lvl4pPr>
            <a:lvl5pPr marL="2419384" indent="0">
              <a:buNone/>
              <a:defRPr sz="1200"/>
            </a:lvl5pPr>
            <a:lvl6pPr marL="3024214" indent="0">
              <a:buNone/>
              <a:defRPr sz="1200"/>
            </a:lvl6pPr>
            <a:lvl7pPr marL="3629054" indent="0">
              <a:buNone/>
              <a:defRPr sz="1200"/>
            </a:lvl7pPr>
            <a:lvl8pPr marL="4233912" indent="0">
              <a:buNone/>
              <a:defRPr sz="1200"/>
            </a:lvl8pPr>
            <a:lvl9pPr marL="4838762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686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80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24238" y="206465"/>
            <a:ext cx="2738557" cy="43878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8568" y="206465"/>
            <a:ext cx="8012814" cy="43878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97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2896" y="2130608"/>
            <a:ext cx="10345659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5705" y="3886200"/>
            <a:ext cx="851995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5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0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5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30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4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98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23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1499" y="4406989"/>
            <a:ext cx="10345659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1499" y="2906713"/>
            <a:ext cx="10345659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507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02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153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204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2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305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3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408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87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8611" y="1200237"/>
            <a:ext cx="5375685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87111" y="1200237"/>
            <a:ext cx="5375685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8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612" y="274639"/>
            <a:ext cx="1095422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612" y="1535117"/>
            <a:ext cx="5377799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5079" indent="0">
              <a:buNone/>
              <a:defRPr sz="2700" b="1"/>
            </a:lvl2pPr>
            <a:lvl3pPr marL="1210201" indent="0">
              <a:buNone/>
              <a:defRPr sz="2400" b="1"/>
            </a:lvl3pPr>
            <a:lvl4pPr marL="1815301" indent="0">
              <a:buNone/>
              <a:defRPr sz="2100" b="1"/>
            </a:lvl4pPr>
            <a:lvl5pPr marL="2420407" indent="0">
              <a:buNone/>
              <a:defRPr sz="2100" b="1"/>
            </a:lvl5pPr>
            <a:lvl6pPr marL="3025493" indent="0">
              <a:buNone/>
              <a:defRPr sz="2100" b="1"/>
            </a:lvl6pPr>
            <a:lvl7pPr marL="3630589" indent="0">
              <a:buNone/>
              <a:defRPr sz="2100" b="1"/>
            </a:lvl7pPr>
            <a:lvl8pPr marL="4235703" indent="0">
              <a:buNone/>
              <a:defRPr sz="2100" b="1"/>
            </a:lvl8pPr>
            <a:lvl9pPr marL="4840808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8612" y="2174875"/>
            <a:ext cx="5377799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83025" y="1535117"/>
            <a:ext cx="537991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5079" indent="0">
              <a:buNone/>
              <a:defRPr sz="2700" b="1"/>
            </a:lvl2pPr>
            <a:lvl3pPr marL="1210201" indent="0">
              <a:buNone/>
              <a:defRPr sz="2400" b="1"/>
            </a:lvl3pPr>
            <a:lvl4pPr marL="1815301" indent="0">
              <a:buNone/>
              <a:defRPr sz="2100" b="1"/>
            </a:lvl4pPr>
            <a:lvl5pPr marL="2420407" indent="0">
              <a:buNone/>
              <a:defRPr sz="2100" b="1"/>
            </a:lvl5pPr>
            <a:lvl6pPr marL="3025493" indent="0">
              <a:buNone/>
              <a:defRPr sz="2100" b="1"/>
            </a:lvl6pPr>
            <a:lvl7pPr marL="3630589" indent="0">
              <a:buNone/>
              <a:defRPr sz="2100" b="1"/>
            </a:lvl7pPr>
            <a:lvl8pPr marL="4235703" indent="0">
              <a:buNone/>
              <a:defRPr sz="2100" b="1"/>
            </a:lvl8pPr>
            <a:lvl9pPr marL="4840808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83025" y="2174875"/>
            <a:ext cx="537991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21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46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5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1499" y="4406903"/>
            <a:ext cx="10345659" cy="1362076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1499" y="2906713"/>
            <a:ext cx="10345659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8121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2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436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3248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9060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4872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0684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6497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58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710" y="273137"/>
            <a:ext cx="4004295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58665" y="273236"/>
            <a:ext cx="680413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710" y="1435104"/>
            <a:ext cx="4004295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5079" indent="0">
              <a:buNone/>
              <a:defRPr sz="1600"/>
            </a:lvl2pPr>
            <a:lvl3pPr marL="1210201" indent="0">
              <a:buNone/>
              <a:defRPr sz="1300"/>
            </a:lvl3pPr>
            <a:lvl4pPr marL="1815301" indent="0">
              <a:buNone/>
              <a:defRPr sz="1200"/>
            </a:lvl4pPr>
            <a:lvl5pPr marL="2420407" indent="0">
              <a:buNone/>
              <a:defRPr sz="1200"/>
            </a:lvl5pPr>
            <a:lvl6pPr marL="3025493" indent="0">
              <a:buNone/>
              <a:defRPr sz="1200"/>
            </a:lvl6pPr>
            <a:lvl7pPr marL="3630589" indent="0">
              <a:buNone/>
              <a:defRPr sz="1200"/>
            </a:lvl7pPr>
            <a:lvl8pPr marL="4235703" indent="0">
              <a:buNone/>
              <a:defRPr sz="1200"/>
            </a:lvl8pPr>
            <a:lvl9pPr marL="484080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00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5714" y="4800689"/>
            <a:ext cx="7302818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5714" y="612775"/>
            <a:ext cx="7302818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5079" indent="0">
              <a:buNone/>
              <a:defRPr sz="3700"/>
            </a:lvl2pPr>
            <a:lvl3pPr marL="1210201" indent="0">
              <a:buNone/>
              <a:defRPr sz="3200"/>
            </a:lvl3pPr>
            <a:lvl4pPr marL="1815301" indent="0">
              <a:buNone/>
              <a:defRPr sz="2700"/>
            </a:lvl4pPr>
            <a:lvl5pPr marL="2420407" indent="0">
              <a:buNone/>
              <a:defRPr sz="2700"/>
            </a:lvl5pPr>
            <a:lvl6pPr marL="3025493" indent="0">
              <a:buNone/>
              <a:defRPr sz="2700"/>
            </a:lvl6pPr>
            <a:lvl7pPr marL="3630589" indent="0">
              <a:buNone/>
              <a:defRPr sz="2700"/>
            </a:lvl7pPr>
            <a:lvl8pPr marL="4235703" indent="0">
              <a:buNone/>
              <a:defRPr sz="2700"/>
            </a:lvl8pPr>
            <a:lvl9pPr marL="4840808" indent="0">
              <a:buNone/>
              <a:defRPr sz="27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5714" y="5367521"/>
            <a:ext cx="7302818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5079" indent="0">
              <a:buNone/>
              <a:defRPr sz="1600"/>
            </a:lvl2pPr>
            <a:lvl3pPr marL="1210201" indent="0">
              <a:buNone/>
              <a:defRPr sz="1300"/>
            </a:lvl3pPr>
            <a:lvl4pPr marL="1815301" indent="0">
              <a:buNone/>
              <a:defRPr sz="1200"/>
            </a:lvl4pPr>
            <a:lvl5pPr marL="2420407" indent="0">
              <a:buNone/>
              <a:defRPr sz="1200"/>
            </a:lvl5pPr>
            <a:lvl6pPr marL="3025493" indent="0">
              <a:buNone/>
              <a:defRPr sz="1200"/>
            </a:lvl6pPr>
            <a:lvl7pPr marL="3630589" indent="0">
              <a:buNone/>
              <a:defRPr sz="1200"/>
            </a:lvl7pPr>
            <a:lvl8pPr marL="4235703" indent="0">
              <a:buNone/>
              <a:defRPr sz="1200"/>
            </a:lvl8pPr>
            <a:lvl9pPr marL="484080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36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18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24238" y="206461"/>
            <a:ext cx="2738557" cy="43878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8568" y="206461"/>
            <a:ext cx="8012814" cy="43878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91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2876" y="2130548"/>
            <a:ext cx="10345659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5705" y="3886200"/>
            <a:ext cx="851995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6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2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8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4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0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36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42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48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75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29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1479" y="4406949"/>
            <a:ext cx="10345659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1479" y="2906713"/>
            <a:ext cx="10345659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60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20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180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24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301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36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421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481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93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8591" y="1200201"/>
            <a:ext cx="5375685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87111" y="1200201"/>
            <a:ext cx="5375685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35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592" y="274639"/>
            <a:ext cx="1095422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592" y="1535117"/>
            <a:ext cx="5377799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6006" indent="0">
              <a:buNone/>
              <a:defRPr sz="2700" b="1"/>
            </a:lvl2pPr>
            <a:lvl3pPr marL="1212047" indent="0">
              <a:buNone/>
              <a:defRPr sz="2400" b="1"/>
            </a:lvl3pPr>
            <a:lvl4pPr marL="1818063" indent="0">
              <a:buNone/>
              <a:defRPr sz="2100" b="1"/>
            </a:lvl4pPr>
            <a:lvl5pPr marL="2424093" indent="0">
              <a:buNone/>
              <a:defRPr sz="2100" b="1"/>
            </a:lvl5pPr>
            <a:lvl6pPr marL="3030103" indent="0">
              <a:buNone/>
              <a:defRPr sz="2100" b="1"/>
            </a:lvl6pPr>
            <a:lvl7pPr marL="3636120" indent="0">
              <a:buNone/>
              <a:defRPr sz="2100" b="1"/>
            </a:lvl7pPr>
            <a:lvl8pPr marL="4242155" indent="0">
              <a:buNone/>
              <a:defRPr sz="2100" b="1"/>
            </a:lvl8pPr>
            <a:lvl9pPr marL="4848181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8592" y="2174875"/>
            <a:ext cx="5377799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82983" y="1535117"/>
            <a:ext cx="537991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6006" indent="0">
              <a:buNone/>
              <a:defRPr sz="2700" b="1"/>
            </a:lvl2pPr>
            <a:lvl3pPr marL="1212047" indent="0">
              <a:buNone/>
              <a:defRPr sz="2400" b="1"/>
            </a:lvl3pPr>
            <a:lvl4pPr marL="1818063" indent="0">
              <a:buNone/>
              <a:defRPr sz="2100" b="1"/>
            </a:lvl4pPr>
            <a:lvl5pPr marL="2424093" indent="0">
              <a:buNone/>
              <a:defRPr sz="2100" b="1"/>
            </a:lvl5pPr>
            <a:lvl6pPr marL="3030103" indent="0">
              <a:buNone/>
              <a:defRPr sz="2100" b="1"/>
            </a:lvl6pPr>
            <a:lvl7pPr marL="3636120" indent="0">
              <a:buNone/>
              <a:defRPr sz="2100" b="1"/>
            </a:lvl7pPr>
            <a:lvl8pPr marL="4242155" indent="0">
              <a:buNone/>
              <a:defRPr sz="2100" b="1"/>
            </a:lvl8pPr>
            <a:lvl9pPr marL="4848181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82983" y="2174875"/>
            <a:ext cx="537991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923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8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8611" y="1200245"/>
            <a:ext cx="5375685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87111" y="1200245"/>
            <a:ext cx="5375685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70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81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667" y="273097"/>
            <a:ext cx="4004295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58665" y="273172"/>
            <a:ext cx="680413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667" y="1435104"/>
            <a:ext cx="4004295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6006" indent="0">
              <a:buNone/>
              <a:defRPr sz="1600"/>
            </a:lvl2pPr>
            <a:lvl3pPr marL="1212047" indent="0">
              <a:buNone/>
              <a:defRPr sz="1300"/>
            </a:lvl3pPr>
            <a:lvl4pPr marL="1818063" indent="0">
              <a:buNone/>
              <a:defRPr sz="1200"/>
            </a:lvl4pPr>
            <a:lvl5pPr marL="2424093" indent="0">
              <a:buNone/>
              <a:defRPr sz="1200"/>
            </a:lvl5pPr>
            <a:lvl6pPr marL="3030103" indent="0">
              <a:buNone/>
              <a:defRPr sz="1200"/>
            </a:lvl6pPr>
            <a:lvl7pPr marL="3636120" indent="0">
              <a:buNone/>
              <a:defRPr sz="1200"/>
            </a:lvl7pPr>
            <a:lvl8pPr marL="4242155" indent="0">
              <a:buNone/>
              <a:defRPr sz="1200"/>
            </a:lvl8pPr>
            <a:lvl9pPr marL="4848181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21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5695" y="4800649"/>
            <a:ext cx="7302818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5695" y="612775"/>
            <a:ext cx="7302818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6006" indent="0">
              <a:buNone/>
              <a:defRPr sz="3700"/>
            </a:lvl2pPr>
            <a:lvl3pPr marL="1212047" indent="0">
              <a:buNone/>
              <a:defRPr sz="3200"/>
            </a:lvl3pPr>
            <a:lvl4pPr marL="1818063" indent="0">
              <a:buNone/>
              <a:defRPr sz="2700"/>
            </a:lvl4pPr>
            <a:lvl5pPr marL="2424093" indent="0">
              <a:buNone/>
              <a:defRPr sz="2700"/>
            </a:lvl5pPr>
            <a:lvl6pPr marL="3030103" indent="0">
              <a:buNone/>
              <a:defRPr sz="2700"/>
            </a:lvl6pPr>
            <a:lvl7pPr marL="3636120" indent="0">
              <a:buNone/>
              <a:defRPr sz="2700"/>
            </a:lvl7pPr>
            <a:lvl8pPr marL="4242155" indent="0">
              <a:buNone/>
              <a:defRPr sz="2700"/>
            </a:lvl8pPr>
            <a:lvl9pPr marL="4848181" indent="0">
              <a:buNone/>
              <a:defRPr sz="27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5695" y="5367459"/>
            <a:ext cx="7302818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6006" indent="0">
              <a:buNone/>
              <a:defRPr sz="1600"/>
            </a:lvl2pPr>
            <a:lvl3pPr marL="1212047" indent="0">
              <a:buNone/>
              <a:defRPr sz="1300"/>
            </a:lvl3pPr>
            <a:lvl4pPr marL="1818063" indent="0">
              <a:buNone/>
              <a:defRPr sz="1200"/>
            </a:lvl4pPr>
            <a:lvl5pPr marL="2424093" indent="0">
              <a:buNone/>
              <a:defRPr sz="1200"/>
            </a:lvl5pPr>
            <a:lvl6pPr marL="3030103" indent="0">
              <a:buNone/>
              <a:defRPr sz="1200"/>
            </a:lvl6pPr>
            <a:lvl7pPr marL="3636120" indent="0">
              <a:buNone/>
              <a:defRPr sz="1200"/>
            </a:lvl7pPr>
            <a:lvl8pPr marL="4242155" indent="0">
              <a:buNone/>
              <a:defRPr sz="1200"/>
            </a:lvl8pPr>
            <a:lvl9pPr marL="4848181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56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73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24238" y="206425"/>
            <a:ext cx="2738557" cy="43878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8568" y="206425"/>
            <a:ext cx="8012814" cy="43878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07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2876" y="2130532"/>
            <a:ext cx="10345659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5705" y="3886200"/>
            <a:ext cx="851995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6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3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6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39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46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2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19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1479" y="4406949"/>
            <a:ext cx="10345659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1479" y="2906713"/>
            <a:ext cx="10345659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657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31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197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263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329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395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461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526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77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8591" y="1200197"/>
            <a:ext cx="5375685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87111" y="1200197"/>
            <a:ext cx="5375685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463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592" y="274639"/>
            <a:ext cx="1095422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592" y="1535117"/>
            <a:ext cx="5377799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6572" indent="0">
              <a:buNone/>
              <a:defRPr sz="2700" b="1"/>
            </a:lvl2pPr>
            <a:lvl3pPr marL="1213175" indent="0">
              <a:buNone/>
              <a:defRPr sz="2400" b="1"/>
            </a:lvl3pPr>
            <a:lvl4pPr marL="1819752" indent="0">
              <a:buNone/>
              <a:defRPr sz="2100" b="1"/>
            </a:lvl4pPr>
            <a:lvl5pPr marL="2426349" indent="0">
              <a:buNone/>
              <a:defRPr sz="2100" b="1"/>
            </a:lvl5pPr>
            <a:lvl6pPr marL="3032928" indent="0">
              <a:buNone/>
              <a:defRPr sz="2100" b="1"/>
            </a:lvl6pPr>
            <a:lvl7pPr marL="3639504" indent="0">
              <a:buNone/>
              <a:defRPr sz="2100" b="1"/>
            </a:lvl7pPr>
            <a:lvl8pPr marL="4246101" indent="0">
              <a:buNone/>
              <a:defRPr sz="2100" b="1"/>
            </a:lvl8pPr>
            <a:lvl9pPr marL="4852693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8592" y="2174875"/>
            <a:ext cx="5377799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82968" y="1535117"/>
            <a:ext cx="537991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6572" indent="0">
              <a:buNone/>
              <a:defRPr sz="2700" b="1"/>
            </a:lvl2pPr>
            <a:lvl3pPr marL="1213175" indent="0">
              <a:buNone/>
              <a:defRPr sz="2400" b="1"/>
            </a:lvl3pPr>
            <a:lvl4pPr marL="1819752" indent="0">
              <a:buNone/>
              <a:defRPr sz="2100" b="1"/>
            </a:lvl4pPr>
            <a:lvl5pPr marL="2426349" indent="0">
              <a:buNone/>
              <a:defRPr sz="2100" b="1"/>
            </a:lvl5pPr>
            <a:lvl6pPr marL="3032928" indent="0">
              <a:buNone/>
              <a:defRPr sz="2100" b="1"/>
            </a:lvl6pPr>
            <a:lvl7pPr marL="3639504" indent="0">
              <a:buNone/>
              <a:defRPr sz="2100" b="1"/>
            </a:lvl7pPr>
            <a:lvl8pPr marL="4246101" indent="0">
              <a:buNone/>
              <a:defRPr sz="2100" b="1"/>
            </a:lvl8pPr>
            <a:lvl9pPr marL="4852693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82968" y="2174875"/>
            <a:ext cx="537991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9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612" y="274639"/>
            <a:ext cx="1095422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612" y="1535117"/>
            <a:ext cx="5377799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1216" indent="0">
              <a:buNone/>
              <a:defRPr sz="2700" b="1"/>
            </a:lvl2pPr>
            <a:lvl3pPr marL="1162422" indent="0">
              <a:buNone/>
              <a:defRPr sz="2300" b="1"/>
            </a:lvl3pPr>
            <a:lvl4pPr marL="1743629" indent="0">
              <a:buNone/>
              <a:defRPr sz="2000" b="1"/>
            </a:lvl4pPr>
            <a:lvl5pPr marL="2324854" indent="0">
              <a:buNone/>
              <a:defRPr sz="2000" b="1"/>
            </a:lvl5pPr>
            <a:lvl6pPr marL="2906064" indent="0">
              <a:buNone/>
              <a:defRPr sz="2000" b="1"/>
            </a:lvl6pPr>
            <a:lvl7pPr marL="3487254" indent="0">
              <a:buNone/>
              <a:defRPr sz="2000" b="1"/>
            </a:lvl7pPr>
            <a:lvl8pPr marL="4068487" indent="0">
              <a:buNone/>
              <a:defRPr sz="2000" b="1"/>
            </a:lvl8pPr>
            <a:lvl9pPr marL="4649705" indent="0">
              <a:buNone/>
              <a:defRPr sz="20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8612" y="2174875"/>
            <a:ext cx="5377799" cy="395128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83049" y="1535117"/>
            <a:ext cx="5379911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1216" indent="0">
              <a:buNone/>
              <a:defRPr sz="2700" b="1"/>
            </a:lvl2pPr>
            <a:lvl3pPr marL="1162422" indent="0">
              <a:buNone/>
              <a:defRPr sz="2300" b="1"/>
            </a:lvl3pPr>
            <a:lvl4pPr marL="1743629" indent="0">
              <a:buNone/>
              <a:defRPr sz="2000" b="1"/>
            </a:lvl4pPr>
            <a:lvl5pPr marL="2324854" indent="0">
              <a:buNone/>
              <a:defRPr sz="2000" b="1"/>
            </a:lvl5pPr>
            <a:lvl6pPr marL="2906064" indent="0">
              <a:buNone/>
              <a:defRPr sz="2000" b="1"/>
            </a:lvl6pPr>
            <a:lvl7pPr marL="3487254" indent="0">
              <a:buNone/>
              <a:defRPr sz="2000" b="1"/>
            </a:lvl7pPr>
            <a:lvl8pPr marL="4068487" indent="0">
              <a:buNone/>
              <a:defRPr sz="2000" b="1"/>
            </a:lvl8pPr>
            <a:lvl9pPr marL="4649705" indent="0">
              <a:buNone/>
              <a:defRPr sz="20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83049" y="2174875"/>
            <a:ext cx="5379911" cy="395128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446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382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286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652" y="273097"/>
            <a:ext cx="4004295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58665" y="273158"/>
            <a:ext cx="680413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652" y="1435104"/>
            <a:ext cx="4004295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6572" indent="0">
              <a:buNone/>
              <a:defRPr sz="1600"/>
            </a:lvl2pPr>
            <a:lvl3pPr marL="1213175" indent="0">
              <a:buNone/>
              <a:defRPr sz="1300"/>
            </a:lvl3pPr>
            <a:lvl4pPr marL="1819752" indent="0">
              <a:buNone/>
              <a:defRPr sz="1200"/>
            </a:lvl4pPr>
            <a:lvl5pPr marL="2426349" indent="0">
              <a:buNone/>
              <a:defRPr sz="1200"/>
            </a:lvl5pPr>
            <a:lvl6pPr marL="3032928" indent="0">
              <a:buNone/>
              <a:defRPr sz="1200"/>
            </a:lvl6pPr>
            <a:lvl7pPr marL="3639504" indent="0">
              <a:buNone/>
              <a:defRPr sz="1200"/>
            </a:lvl7pPr>
            <a:lvl8pPr marL="4246101" indent="0">
              <a:buNone/>
              <a:defRPr sz="1200"/>
            </a:lvl8pPr>
            <a:lvl9pPr marL="4852693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054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5695" y="4800649"/>
            <a:ext cx="7302818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5695" y="612775"/>
            <a:ext cx="7302818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6572" indent="0">
              <a:buNone/>
              <a:defRPr sz="3700"/>
            </a:lvl2pPr>
            <a:lvl3pPr marL="1213175" indent="0">
              <a:buNone/>
              <a:defRPr sz="3200"/>
            </a:lvl3pPr>
            <a:lvl4pPr marL="1819752" indent="0">
              <a:buNone/>
              <a:defRPr sz="2700"/>
            </a:lvl4pPr>
            <a:lvl5pPr marL="2426349" indent="0">
              <a:buNone/>
              <a:defRPr sz="2700"/>
            </a:lvl5pPr>
            <a:lvl6pPr marL="3032928" indent="0">
              <a:buNone/>
              <a:defRPr sz="2700"/>
            </a:lvl6pPr>
            <a:lvl7pPr marL="3639504" indent="0">
              <a:buNone/>
              <a:defRPr sz="2700"/>
            </a:lvl7pPr>
            <a:lvl8pPr marL="4246101" indent="0">
              <a:buNone/>
              <a:defRPr sz="2700"/>
            </a:lvl8pPr>
            <a:lvl9pPr marL="4852693" indent="0">
              <a:buNone/>
              <a:defRPr sz="27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5695" y="5367445"/>
            <a:ext cx="7302818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6572" indent="0">
              <a:buNone/>
              <a:defRPr sz="1600"/>
            </a:lvl2pPr>
            <a:lvl3pPr marL="1213175" indent="0">
              <a:buNone/>
              <a:defRPr sz="1300"/>
            </a:lvl3pPr>
            <a:lvl4pPr marL="1819752" indent="0">
              <a:buNone/>
              <a:defRPr sz="1200"/>
            </a:lvl4pPr>
            <a:lvl5pPr marL="2426349" indent="0">
              <a:buNone/>
              <a:defRPr sz="1200"/>
            </a:lvl5pPr>
            <a:lvl6pPr marL="3032928" indent="0">
              <a:buNone/>
              <a:defRPr sz="1200"/>
            </a:lvl6pPr>
            <a:lvl7pPr marL="3639504" indent="0">
              <a:buNone/>
              <a:defRPr sz="1200"/>
            </a:lvl7pPr>
            <a:lvl8pPr marL="4246101" indent="0">
              <a:buNone/>
              <a:defRPr sz="1200"/>
            </a:lvl8pPr>
            <a:lvl9pPr marL="4852693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036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480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24238" y="206421"/>
            <a:ext cx="2738557" cy="43878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8568" y="206421"/>
            <a:ext cx="8012814" cy="43878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128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2852" y="2130468"/>
            <a:ext cx="10345659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5705" y="3886200"/>
            <a:ext cx="851995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7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205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634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1455" y="4406901"/>
            <a:ext cx="10345659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1455" y="2906713"/>
            <a:ext cx="10345659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72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461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19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292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365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438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1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584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297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8568" y="1200153"/>
            <a:ext cx="5375685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87111" y="1200153"/>
            <a:ext cx="5375685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8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887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568" y="274639"/>
            <a:ext cx="1095422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568" y="1535113"/>
            <a:ext cx="5377799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7291" indent="0">
              <a:buNone/>
              <a:defRPr sz="2700" b="1"/>
            </a:lvl2pPr>
            <a:lvl3pPr marL="1214611" indent="0">
              <a:buNone/>
              <a:defRPr sz="2400" b="1"/>
            </a:lvl3pPr>
            <a:lvl4pPr marL="1821910" indent="0">
              <a:buNone/>
              <a:defRPr sz="2100" b="1"/>
            </a:lvl4pPr>
            <a:lvl5pPr marL="2429222" indent="0">
              <a:buNone/>
              <a:defRPr sz="2100" b="1"/>
            </a:lvl5pPr>
            <a:lvl6pPr marL="3036525" indent="0">
              <a:buNone/>
              <a:defRPr sz="2100" b="1"/>
            </a:lvl6pPr>
            <a:lvl7pPr marL="3643815" indent="0">
              <a:buNone/>
              <a:defRPr sz="2100" b="1"/>
            </a:lvl7pPr>
            <a:lvl8pPr marL="4251131" indent="0">
              <a:buNone/>
              <a:defRPr sz="2100" b="1"/>
            </a:lvl8pPr>
            <a:lvl9pPr marL="4858440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8568" y="2174875"/>
            <a:ext cx="5377799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82927" y="1535113"/>
            <a:ext cx="537991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7291" indent="0">
              <a:buNone/>
              <a:defRPr sz="2700" b="1"/>
            </a:lvl2pPr>
            <a:lvl3pPr marL="1214611" indent="0">
              <a:buNone/>
              <a:defRPr sz="2400" b="1"/>
            </a:lvl3pPr>
            <a:lvl4pPr marL="1821910" indent="0">
              <a:buNone/>
              <a:defRPr sz="2100" b="1"/>
            </a:lvl4pPr>
            <a:lvl5pPr marL="2429222" indent="0">
              <a:buNone/>
              <a:defRPr sz="2100" b="1"/>
            </a:lvl5pPr>
            <a:lvl6pPr marL="3036525" indent="0">
              <a:buNone/>
              <a:defRPr sz="2100" b="1"/>
            </a:lvl6pPr>
            <a:lvl7pPr marL="3643815" indent="0">
              <a:buNone/>
              <a:defRPr sz="2100" b="1"/>
            </a:lvl7pPr>
            <a:lvl8pPr marL="4251131" indent="0">
              <a:buNone/>
              <a:defRPr sz="2100" b="1"/>
            </a:lvl8pPr>
            <a:lvl9pPr marL="4858440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82927" y="2174875"/>
            <a:ext cx="537991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16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260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746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611" y="273049"/>
            <a:ext cx="4004295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58665" y="273093"/>
            <a:ext cx="680413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611" y="1435104"/>
            <a:ext cx="4004295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7291" indent="0">
              <a:buNone/>
              <a:defRPr sz="1600"/>
            </a:lvl2pPr>
            <a:lvl3pPr marL="1214611" indent="0">
              <a:buNone/>
              <a:defRPr sz="1300"/>
            </a:lvl3pPr>
            <a:lvl4pPr marL="1821910" indent="0">
              <a:buNone/>
              <a:defRPr sz="1200"/>
            </a:lvl4pPr>
            <a:lvl5pPr marL="2429222" indent="0">
              <a:buNone/>
              <a:defRPr sz="1200"/>
            </a:lvl5pPr>
            <a:lvl6pPr marL="3036525" indent="0">
              <a:buNone/>
              <a:defRPr sz="1200"/>
            </a:lvl6pPr>
            <a:lvl7pPr marL="3643815" indent="0">
              <a:buNone/>
              <a:defRPr sz="1200"/>
            </a:lvl7pPr>
            <a:lvl8pPr marL="4251131" indent="0">
              <a:buNone/>
              <a:defRPr sz="1200"/>
            </a:lvl8pPr>
            <a:lvl9pPr marL="4858440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444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5672" y="4800601"/>
            <a:ext cx="7302818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5672" y="612775"/>
            <a:ext cx="7302818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7291" indent="0">
              <a:buNone/>
              <a:defRPr sz="3700"/>
            </a:lvl2pPr>
            <a:lvl3pPr marL="1214611" indent="0">
              <a:buNone/>
              <a:defRPr sz="3200"/>
            </a:lvl3pPr>
            <a:lvl4pPr marL="1821910" indent="0">
              <a:buNone/>
              <a:defRPr sz="2700"/>
            </a:lvl4pPr>
            <a:lvl5pPr marL="2429222" indent="0">
              <a:buNone/>
              <a:defRPr sz="2700"/>
            </a:lvl5pPr>
            <a:lvl6pPr marL="3036525" indent="0">
              <a:buNone/>
              <a:defRPr sz="2700"/>
            </a:lvl6pPr>
            <a:lvl7pPr marL="3643815" indent="0">
              <a:buNone/>
              <a:defRPr sz="2700"/>
            </a:lvl7pPr>
            <a:lvl8pPr marL="4251131" indent="0">
              <a:buNone/>
              <a:defRPr sz="2700"/>
            </a:lvl8pPr>
            <a:lvl9pPr marL="4858440" indent="0">
              <a:buNone/>
              <a:defRPr sz="27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5672" y="5367379"/>
            <a:ext cx="7302818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7291" indent="0">
              <a:buNone/>
              <a:defRPr sz="1600"/>
            </a:lvl2pPr>
            <a:lvl3pPr marL="1214611" indent="0">
              <a:buNone/>
              <a:defRPr sz="1300"/>
            </a:lvl3pPr>
            <a:lvl4pPr marL="1821910" indent="0">
              <a:buNone/>
              <a:defRPr sz="1200"/>
            </a:lvl4pPr>
            <a:lvl5pPr marL="2429222" indent="0">
              <a:buNone/>
              <a:defRPr sz="1200"/>
            </a:lvl5pPr>
            <a:lvl6pPr marL="3036525" indent="0">
              <a:buNone/>
              <a:defRPr sz="1200"/>
            </a:lvl6pPr>
            <a:lvl7pPr marL="3643815" indent="0">
              <a:buNone/>
              <a:defRPr sz="1200"/>
            </a:lvl7pPr>
            <a:lvl8pPr marL="4251131" indent="0">
              <a:buNone/>
              <a:defRPr sz="1200"/>
            </a:lvl8pPr>
            <a:lvl9pPr marL="4858440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383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455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24238" y="206377"/>
            <a:ext cx="2738557" cy="43878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8568" y="206377"/>
            <a:ext cx="8012814" cy="43878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981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2852" y="2130448"/>
            <a:ext cx="10345659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5705" y="3886200"/>
            <a:ext cx="851995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8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4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254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646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1455" y="4406901"/>
            <a:ext cx="10345659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1455" y="2906713"/>
            <a:ext cx="10345659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06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61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42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23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03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484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65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46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1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892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8568" y="1200153"/>
            <a:ext cx="5375685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87111" y="1200153"/>
            <a:ext cx="5375685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96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568" y="274639"/>
            <a:ext cx="1095422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568" y="1535113"/>
            <a:ext cx="5377799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069" indent="0">
              <a:buNone/>
              <a:defRPr sz="2700" b="1"/>
            </a:lvl2pPr>
            <a:lvl3pPr marL="1216150" indent="0">
              <a:buNone/>
              <a:defRPr sz="2400" b="1"/>
            </a:lvl3pPr>
            <a:lvl4pPr marL="1824226" indent="0">
              <a:buNone/>
              <a:defRPr sz="2100" b="1"/>
            </a:lvl4pPr>
            <a:lvl5pPr marL="2432301" indent="0">
              <a:buNone/>
              <a:defRPr sz="2100" b="1"/>
            </a:lvl5pPr>
            <a:lvl6pPr marL="3040381" indent="0">
              <a:buNone/>
              <a:defRPr sz="2100" b="1"/>
            </a:lvl6pPr>
            <a:lvl7pPr marL="3648450" indent="0">
              <a:buNone/>
              <a:defRPr sz="2100" b="1"/>
            </a:lvl7pPr>
            <a:lvl8pPr marL="4256527" indent="0">
              <a:buNone/>
              <a:defRPr sz="2100" b="1"/>
            </a:lvl8pPr>
            <a:lvl9pPr marL="4864607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8568" y="2174875"/>
            <a:ext cx="5377799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82907" y="1535113"/>
            <a:ext cx="537991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069" indent="0">
              <a:buNone/>
              <a:defRPr sz="2700" b="1"/>
            </a:lvl2pPr>
            <a:lvl3pPr marL="1216150" indent="0">
              <a:buNone/>
              <a:defRPr sz="2400" b="1"/>
            </a:lvl3pPr>
            <a:lvl4pPr marL="1824226" indent="0">
              <a:buNone/>
              <a:defRPr sz="2100" b="1"/>
            </a:lvl4pPr>
            <a:lvl5pPr marL="2432301" indent="0">
              <a:buNone/>
              <a:defRPr sz="2100" b="1"/>
            </a:lvl5pPr>
            <a:lvl6pPr marL="3040381" indent="0">
              <a:buNone/>
              <a:defRPr sz="2100" b="1"/>
            </a:lvl6pPr>
            <a:lvl7pPr marL="3648450" indent="0">
              <a:buNone/>
              <a:defRPr sz="2100" b="1"/>
            </a:lvl7pPr>
            <a:lvl8pPr marL="4256527" indent="0">
              <a:buNone/>
              <a:defRPr sz="2100" b="1"/>
            </a:lvl8pPr>
            <a:lvl9pPr marL="4864607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82907" y="2174875"/>
            <a:ext cx="537991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097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72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673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591" y="273049"/>
            <a:ext cx="4004295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58665" y="273073"/>
            <a:ext cx="680413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591" y="1435104"/>
            <a:ext cx="4004295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069" indent="0">
              <a:buNone/>
              <a:defRPr sz="1600"/>
            </a:lvl2pPr>
            <a:lvl3pPr marL="1216150" indent="0">
              <a:buNone/>
              <a:defRPr sz="1300"/>
            </a:lvl3pPr>
            <a:lvl4pPr marL="1824226" indent="0">
              <a:buNone/>
              <a:defRPr sz="1200"/>
            </a:lvl4pPr>
            <a:lvl5pPr marL="2432301" indent="0">
              <a:buNone/>
              <a:defRPr sz="1200"/>
            </a:lvl5pPr>
            <a:lvl6pPr marL="3040381" indent="0">
              <a:buNone/>
              <a:defRPr sz="1200"/>
            </a:lvl6pPr>
            <a:lvl7pPr marL="3648450" indent="0">
              <a:buNone/>
              <a:defRPr sz="1200"/>
            </a:lvl7pPr>
            <a:lvl8pPr marL="4256527" indent="0">
              <a:buNone/>
              <a:defRPr sz="1200"/>
            </a:lvl8pPr>
            <a:lvl9pPr marL="4864607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150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5672" y="4800601"/>
            <a:ext cx="7302818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5672" y="612775"/>
            <a:ext cx="7302818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069" indent="0">
              <a:buNone/>
              <a:defRPr sz="3700"/>
            </a:lvl2pPr>
            <a:lvl3pPr marL="1216150" indent="0">
              <a:buNone/>
              <a:defRPr sz="3200"/>
            </a:lvl3pPr>
            <a:lvl4pPr marL="1824226" indent="0">
              <a:buNone/>
              <a:defRPr sz="2700"/>
            </a:lvl4pPr>
            <a:lvl5pPr marL="2432301" indent="0">
              <a:buNone/>
              <a:defRPr sz="2700"/>
            </a:lvl5pPr>
            <a:lvl6pPr marL="3040381" indent="0">
              <a:buNone/>
              <a:defRPr sz="2700"/>
            </a:lvl6pPr>
            <a:lvl7pPr marL="3648450" indent="0">
              <a:buNone/>
              <a:defRPr sz="2700"/>
            </a:lvl7pPr>
            <a:lvl8pPr marL="4256527" indent="0">
              <a:buNone/>
              <a:defRPr sz="2700"/>
            </a:lvl8pPr>
            <a:lvl9pPr marL="4864607" indent="0">
              <a:buNone/>
              <a:defRPr sz="27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5672" y="5367359"/>
            <a:ext cx="7302818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069" indent="0">
              <a:buNone/>
              <a:defRPr sz="1600"/>
            </a:lvl2pPr>
            <a:lvl3pPr marL="1216150" indent="0">
              <a:buNone/>
              <a:defRPr sz="1300"/>
            </a:lvl3pPr>
            <a:lvl4pPr marL="1824226" indent="0">
              <a:buNone/>
              <a:defRPr sz="1200"/>
            </a:lvl4pPr>
            <a:lvl5pPr marL="2432301" indent="0">
              <a:buNone/>
              <a:defRPr sz="1200"/>
            </a:lvl5pPr>
            <a:lvl6pPr marL="3040381" indent="0">
              <a:buNone/>
              <a:defRPr sz="1200"/>
            </a:lvl6pPr>
            <a:lvl7pPr marL="3648450" indent="0">
              <a:buNone/>
              <a:defRPr sz="1200"/>
            </a:lvl7pPr>
            <a:lvl8pPr marL="4256527" indent="0">
              <a:buNone/>
              <a:defRPr sz="1200"/>
            </a:lvl8pPr>
            <a:lvl9pPr marL="4864607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173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242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24238" y="206377"/>
            <a:ext cx="2738557" cy="43878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8568" y="206377"/>
            <a:ext cx="8012814" cy="43878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538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2852" y="2130426"/>
            <a:ext cx="10345659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5705" y="3886200"/>
            <a:ext cx="851995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796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3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736" y="273137"/>
            <a:ext cx="4004295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58665" y="273256"/>
            <a:ext cx="6804130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736" y="1435104"/>
            <a:ext cx="4004295" cy="4691063"/>
          </a:xfrm>
        </p:spPr>
        <p:txBody>
          <a:bodyPr/>
          <a:lstStyle>
            <a:lvl1pPr marL="0" indent="0">
              <a:buNone/>
              <a:defRPr sz="1900"/>
            </a:lvl1pPr>
            <a:lvl2pPr marL="581216" indent="0">
              <a:buNone/>
              <a:defRPr sz="1500"/>
            </a:lvl2pPr>
            <a:lvl3pPr marL="1162422" indent="0">
              <a:buNone/>
              <a:defRPr sz="1300"/>
            </a:lvl3pPr>
            <a:lvl4pPr marL="1743629" indent="0">
              <a:buNone/>
              <a:defRPr sz="1200"/>
            </a:lvl4pPr>
            <a:lvl5pPr marL="2324854" indent="0">
              <a:buNone/>
              <a:defRPr sz="1200"/>
            </a:lvl5pPr>
            <a:lvl6pPr marL="2906064" indent="0">
              <a:buNone/>
              <a:defRPr sz="1200"/>
            </a:lvl6pPr>
            <a:lvl7pPr marL="3487254" indent="0">
              <a:buNone/>
              <a:defRPr sz="1200"/>
            </a:lvl7pPr>
            <a:lvl8pPr marL="4068487" indent="0">
              <a:buNone/>
              <a:defRPr sz="1200"/>
            </a:lvl8pPr>
            <a:lvl9pPr marL="4649705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382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1454" y="4406901"/>
            <a:ext cx="10345659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1454" y="2906713"/>
            <a:ext cx="10345659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89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7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6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5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4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3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2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1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626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8568" y="1200151"/>
            <a:ext cx="5375685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87110" y="1200151"/>
            <a:ext cx="5375685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089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568" y="274639"/>
            <a:ext cx="1095422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568" y="1535113"/>
            <a:ext cx="5377799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899" indent="0">
              <a:buNone/>
              <a:defRPr sz="2700" b="1"/>
            </a:lvl2pPr>
            <a:lvl3pPr marL="1217798" indent="0">
              <a:buNone/>
              <a:defRPr sz="2400" b="1"/>
            </a:lvl3pPr>
            <a:lvl4pPr marL="1826697" indent="0">
              <a:buNone/>
              <a:defRPr sz="2100" b="1"/>
            </a:lvl4pPr>
            <a:lvl5pPr marL="2435596" indent="0">
              <a:buNone/>
              <a:defRPr sz="2100" b="1"/>
            </a:lvl5pPr>
            <a:lvl6pPr marL="3044495" indent="0">
              <a:buNone/>
              <a:defRPr sz="2100" b="1"/>
            </a:lvl6pPr>
            <a:lvl7pPr marL="3653394" indent="0">
              <a:buNone/>
              <a:defRPr sz="2100" b="1"/>
            </a:lvl7pPr>
            <a:lvl8pPr marL="4262293" indent="0">
              <a:buNone/>
              <a:defRPr sz="2100" b="1"/>
            </a:lvl8pPr>
            <a:lvl9pPr marL="4871192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8568" y="2174875"/>
            <a:ext cx="5377799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82886" y="1535113"/>
            <a:ext cx="537991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899" indent="0">
              <a:buNone/>
              <a:defRPr sz="2700" b="1"/>
            </a:lvl2pPr>
            <a:lvl3pPr marL="1217798" indent="0">
              <a:buNone/>
              <a:defRPr sz="2400" b="1"/>
            </a:lvl3pPr>
            <a:lvl4pPr marL="1826697" indent="0">
              <a:buNone/>
              <a:defRPr sz="2100" b="1"/>
            </a:lvl4pPr>
            <a:lvl5pPr marL="2435596" indent="0">
              <a:buNone/>
              <a:defRPr sz="2100" b="1"/>
            </a:lvl5pPr>
            <a:lvl6pPr marL="3044495" indent="0">
              <a:buNone/>
              <a:defRPr sz="2100" b="1"/>
            </a:lvl6pPr>
            <a:lvl7pPr marL="3653394" indent="0">
              <a:buNone/>
              <a:defRPr sz="2100" b="1"/>
            </a:lvl7pPr>
            <a:lvl8pPr marL="4262293" indent="0">
              <a:buNone/>
              <a:defRPr sz="2100" b="1"/>
            </a:lvl8pPr>
            <a:lvl9pPr marL="4871192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82886" y="2174875"/>
            <a:ext cx="537991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384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098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316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570" y="273049"/>
            <a:ext cx="4004295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58665" y="273052"/>
            <a:ext cx="680413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570" y="1435102"/>
            <a:ext cx="4004295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899" indent="0">
              <a:buNone/>
              <a:defRPr sz="1600"/>
            </a:lvl2pPr>
            <a:lvl3pPr marL="1217798" indent="0">
              <a:buNone/>
              <a:defRPr sz="1300"/>
            </a:lvl3pPr>
            <a:lvl4pPr marL="1826697" indent="0">
              <a:buNone/>
              <a:defRPr sz="1200"/>
            </a:lvl4pPr>
            <a:lvl5pPr marL="2435596" indent="0">
              <a:buNone/>
              <a:defRPr sz="1200"/>
            </a:lvl5pPr>
            <a:lvl6pPr marL="3044495" indent="0">
              <a:buNone/>
              <a:defRPr sz="1200"/>
            </a:lvl6pPr>
            <a:lvl7pPr marL="3653394" indent="0">
              <a:buNone/>
              <a:defRPr sz="1200"/>
            </a:lvl7pPr>
            <a:lvl8pPr marL="4262293" indent="0">
              <a:buNone/>
              <a:defRPr sz="1200"/>
            </a:lvl8pPr>
            <a:lvl9pPr marL="4871192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539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5672" y="4800600"/>
            <a:ext cx="7302818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5672" y="612775"/>
            <a:ext cx="7302818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899" indent="0">
              <a:buNone/>
              <a:defRPr sz="3700"/>
            </a:lvl2pPr>
            <a:lvl3pPr marL="1217798" indent="0">
              <a:buNone/>
              <a:defRPr sz="3200"/>
            </a:lvl3pPr>
            <a:lvl4pPr marL="1826697" indent="0">
              <a:buNone/>
              <a:defRPr sz="2700"/>
            </a:lvl4pPr>
            <a:lvl5pPr marL="2435596" indent="0">
              <a:buNone/>
              <a:defRPr sz="2700"/>
            </a:lvl5pPr>
            <a:lvl6pPr marL="3044495" indent="0">
              <a:buNone/>
              <a:defRPr sz="2700"/>
            </a:lvl6pPr>
            <a:lvl7pPr marL="3653394" indent="0">
              <a:buNone/>
              <a:defRPr sz="2700"/>
            </a:lvl7pPr>
            <a:lvl8pPr marL="4262293" indent="0">
              <a:buNone/>
              <a:defRPr sz="2700"/>
            </a:lvl8pPr>
            <a:lvl9pPr marL="4871192" indent="0">
              <a:buNone/>
              <a:defRPr sz="27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5672" y="5367338"/>
            <a:ext cx="7302818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899" indent="0">
              <a:buNone/>
              <a:defRPr sz="1600"/>
            </a:lvl2pPr>
            <a:lvl3pPr marL="1217798" indent="0">
              <a:buNone/>
              <a:defRPr sz="1300"/>
            </a:lvl3pPr>
            <a:lvl4pPr marL="1826697" indent="0">
              <a:buNone/>
              <a:defRPr sz="1200"/>
            </a:lvl4pPr>
            <a:lvl5pPr marL="2435596" indent="0">
              <a:buNone/>
              <a:defRPr sz="1200"/>
            </a:lvl5pPr>
            <a:lvl6pPr marL="3044495" indent="0">
              <a:buNone/>
              <a:defRPr sz="1200"/>
            </a:lvl6pPr>
            <a:lvl7pPr marL="3653394" indent="0">
              <a:buNone/>
              <a:defRPr sz="1200"/>
            </a:lvl7pPr>
            <a:lvl8pPr marL="4262293" indent="0">
              <a:buNone/>
              <a:defRPr sz="1200"/>
            </a:lvl8pPr>
            <a:lvl9pPr marL="4871192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127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719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24238" y="206375"/>
            <a:ext cx="2738557" cy="43878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8568" y="206375"/>
            <a:ext cx="8012814" cy="43878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2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5714" y="4800606"/>
            <a:ext cx="7302818" cy="56674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5714" y="612775"/>
            <a:ext cx="7302818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1216" indent="0">
              <a:buNone/>
              <a:defRPr sz="3600"/>
            </a:lvl2pPr>
            <a:lvl3pPr marL="1162422" indent="0">
              <a:buNone/>
              <a:defRPr sz="3100"/>
            </a:lvl3pPr>
            <a:lvl4pPr marL="1743629" indent="0">
              <a:buNone/>
              <a:defRPr sz="2700"/>
            </a:lvl4pPr>
            <a:lvl5pPr marL="2324854" indent="0">
              <a:buNone/>
              <a:defRPr sz="2700"/>
            </a:lvl5pPr>
            <a:lvl6pPr marL="2906064" indent="0">
              <a:buNone/>
              <a:defRPr sz="2700"/>
            </a:lvl6pPr>
            <a:lvl7pPr marL="3487254" indent="0">
              <a:buNone/>
              <a:defRPr sz="2700"/>
            </a:lvl7pPr>
            <a:lvl8pPr marL="4068487" indent="0">
              <a:buNone/>
              <a:defRPr sz="2700"/>
            </a:lvl8pPr>
            <a:lvl9pPr marL="4649705" indent="0">
              <a:buNone/>
              <a:defRPr sz="27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5714" y="5367545"/>
            <a:ext cx="7302818" cy="804863"/>
          </a:xfrm>
        </p:spPr>
        <p:txBody>
          <a:bodyPr/>
          <a:lstStyle>
            <a:lvl1pPr marL="0" indent="0">
              <a:buNone/>
              <a:defRPr sz="1900"/>
            </a:lvl1pPr>
            <a:lvl2pPr marL="581216" indent="0">
              <a:buNone/>
              <a:defRPr sz="1500"/>
            </a:lvl2pPr>
            <a:lvl3pPr marL="1162422" indent="0">
              <a:buNone/>
              <a:defRPr sz="1300"/>
            </a:lvl3pPr>
            <a:lvl4pPr marL="1743629" indent="0">
              <a:buNone/>
              <a:defRPr sz="1200"/>
            </a:lvl4pPr>
            <a:lvl5pPr marL="2324854" indent="0">
              <a:buNone/>
              <a:defRPr sz="1200"/>
            </a:lvl5pPr>
            <a:lvl6pPr marL="2906064" indent="0">
              <a:buNone/>
              <a:defRPr sz="1200"/>
            </a:lvl6pPr>
            <a:lvl7pPr marL="3487254" indent="0">
              <a:buNone/>
              <a:defRPr sz="1200"/>
            </a:lvl7pPr>
            <a:lvl8pPr marL="4068487" indent="0">
              <a:buNone/>
              <a:defRPr sz="1200"/>
            </a:lvl8pPr>
            <a:lvl9pPr marL="4649705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9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8612" y="274639"/>
            <a:ext cx="10954227" cy="1143000"/>
          </a:xfrm>
          <a:prstGeom prst="rect">
            <a:avLst/>
          </a:prstGeom>
        </p:spPr>
        <p:txBody>
          <a:bodyPr vert="horz" lIns="116236" tIns="58172" rIns="116236" bIns="58172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612" y="1600206"/>
            <a:ext cx="10954227" cy="4525963"/>
          </a:xfrm>
          <a:prstGeom prst="rect">
            <a:avLst/>
          </a:prstGeom>
        </p:spPr>
        <p:txBody>
          <a:bodyPr vert="horz" lIns="116236" tIns="58172" rIns="116236" bIns="5817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8568" y="6356448"/>
            <a:ext cx="2839985" cy="365125"/>
          </a:xfrm>
          <a:prstGeom prst="rect">
            <a:avLst/>
          </a:prstGeom>
        </p:spPr>
        <p:txBody>
          <a:bodyPr vert="horz" lIns="116236" tIns="58172" rIns="116236" bIns="5817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58593" y="6356448"/>
            <a:ext cx="3854265" cy="365125"/>
          </a:xfrm>
          <a:prstGeom prst="rect">
            <a:avLst/>
          </a:prstGeom>
        </p:spPr>
        <p:txBody>
          <a:bodyPr vert="horz" lIns="116236" tIns="58172" rIns="116236" bIns="5817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22854" y="6356448"/>
            <a:ext cx="2839985" cy="365125"/>
          </a:xfrm>
          <a:prstGeom prst="rect">
            <a:avLst/>
          </a:prstGeom>
        </p:spPr>
        <p:txBody>
          <a:bodyPr vert="horz" lIns="116236" tIns="58172" rIns="116236" bIns="5817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5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16242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5917" indent="-435917" algn="l" defTabSz="1162422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4474" indent="-363267" algn="l" defTabSz="1162422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53023" indent="-290656" algn="l" defTabSz="11624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34238" indent="-290656" algn="l" defTabSz="1162422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615466" indent="-290656" algn="l" defTabSz="1162422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196662" indent="-290656" algn="l" defTabSz="11624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777872" indent="-290656" algn="l" defTabSz="11624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359100" indent="-290656" algn="l" defTabSz="11624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4940303" indent="-290656" algn="l" defTabSz="11624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1624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1216" algn="l" defTabSz="11624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422" algn="l" defTabSz="11624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43629" algn="l" defTabSz="11624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4854" algn="l" defTabSz="11624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6064" algn="l" defTabSz="11624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7254" algn="l" defTabSz="11624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68487" algn="l" defTabSz="11624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49705" algn="l" defTabSz="11624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8612" y="274639"/>
            <a:ext cx="10954227" cy="1143000"/>
          </a:xfrm>
          <a:prstGeom prst="rect">
            <a:avLst/>
          </a:prstGeom>
        </p:spPr>
        <p:txBody>
          <a:bodyPr vert="horz" lIns="120975" tIns="60474" rIns="120975" bIns="6047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612" y="1600206"/>
            <a:ext cx="10954227" cy="4525963"/>
          </a:xfrm>
          <a:prstGeom prst="rect">
            <a:avLst/>
          </a:prstGeom>
        </p:spPr>
        <p:txBody>
          <a:bodyPr vert="horz" lIns="120975" tIns="60474" rIns="120975" bIns="6047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8568" y="6356440"/>
            <a:ext cx="2839985" cy="365125"/>
          </a:xfrm>
          <a:prstGeom prst="rect">
            <a:avLst/>
          </a:prstGeom>
        </p:spPr>
        <p:txBody>
          <a:bodyPr vert="horz" lIns="120975" tIns="60474" rIns="120975" bIns="6047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9689"/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1209689"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58593" y="6356440"/>
            <a:ext cx="3854265" cy="365125"/>
          </a:xfrm>
          <a:prstGeom prst="rect">
            <a:avLst/>
          </a:prstGeom>
        </p:spPr>
        <p:txBody>
          <a:bodyPr vert="horz" lIns="120975" tIns="60474" rIns="120975" bIns="6047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9689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22854" y="6356440"/>
            <a:ext cx="2839985" cy="365125"/>
          </a:xfrm>
          <a:prstGeom prst="rect">
            <a:avLst/>
          </a:prstGeom>
        </p:spPr>
        <p:txBody>
          <a:bodyPr vert="horz" lIns="120975" tIns="60474" rIns="120975" bIns="6047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9689"/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1209689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6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20968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3626" indent="-453626" algn="l" defTabSz="1209689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2856" indent="-378037" algn="l" defTabSz="120968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2111" indent="-302422" algn="l" defTabSz="120968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16949" indent="-302422" algn="l" defTabSz="1209689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1802" indent="-302422" algn="l" defTabSz="1209689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26665" indent="-302422" algn="l" defTabSz="12096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31503" indent="-302422" algn="l" defTabSz="12096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333" indent="-302422" algn="l" defTabSz="12096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41180" indent="-302422" algn="l" defTabSz="12096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096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4822" algn="l" defTabSz="12096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689" algn="l" defTabSz="12096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4534" algn="l" defTabSz="12096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9384" algn="l" defTabSz="12096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4214" algn="l" defTabSz="12096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29054" algn="l" defTabSz="12096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33912" algn="l" defTabSz="12096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38762" algn="l" defTabSz="12096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8612" y="274639"/>
            <a:ext cx="10954227" cy="1143000"/>
          </a:xfrm>
          <a:prstGeom prst="rect">
            <a:avLst/>
          </a:prstGeom>
        </p:spPr>
        <p:txBody>
          <a:bodyPr vert="horz" lIns="121025" tIns="60501" rIns="121025" bIns="60501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612" y="1600206"/>
            <a:ext cx="10954227" cy="4525963"/>
          </a:xfrm>
          <a:prstGeom prst="rect">
            <a:avLst/>
          </a:prstGeom>
        </p:spPr>
        <p:txBody>
          <a:bodyPr vert="horz" lIns="121025" tIns="60501" rIns="121025" bIns="60501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8568" y="6356440"/>
            <a:ext cx="2839985" cy="365125"/>
          </a:xfrm>
          <a:prstGeom prst="rect">
            <a:avLst/>
          </a:prstGeom>
        </p:spPr>
        <p:txBody>
          <a:bodyPr vert="horz" lIns="121025" tIns="60501" rIns="121025" bIns="6050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0201"/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1210201"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58593" y="6356440"/>
            <a:ext cx="3854265" cy="365125"/>
          </a:xfrm>
          <a:prstGeom prst="rect">
            <a:avLst/>
          </a:prstGeom>
        </p:spPr>
        <p:txBody>
          <a:bodyPr vert="horz" lIns="121025" tIns="60501" rIns="121025" bIns="6050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0201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22854" y="6356440"/>
            <a:ext cx="2839985" cy="365125"/>
          </a:xfrm>
          <a:prstGeom prst="rect">
            <a:avLst/>
          </a:prstGeom>
        </p:spPr>
        <p:txBody>
          <a:bodyPr vert="horz" lIns="121025" tIns="60501" rIns="121025" bIns="6050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0201"/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1210201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0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210201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3818" indent="-453818" algn="l" defTabSz="1210201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3272" indent="-378197" algn="l" defTabSz="1210201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2750" indent="-302550" algn="l" defTabSz="12102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17846" indent="-302550" algn="l" defTabSz="1210201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2954" indent="-302550" algn="l" defTabSz="1210201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28070" indent="-302550" algn="l" defTabSz="12102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33166" indent="-302550" algn="l" defTabSz="12102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38251" indent="-302550" algn="l" defTabSz="12102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43352" indent="-302550" algn="l" defTabSz="12102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0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5079" algn="l" defTabSz="1210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0201" algn="l" defTabSz="1210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5301" algn="l" defTabSz="1210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0407" algn="l" defTabSz="1210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5493" algn="l" defTabSz="1210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0589" algn="l" defTabSz="1210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35703" algn="l" defTabSz="1210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0808" algn="l" defTabSz="1210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8592" y="274639"/>
            <a:ext cx="10954227" cy="1143000"/>
          </a:xfrm>
          <a:prstGeom prst="rect">
            <a:avLst/>
          </a:prstGeom>
        </p:spPr>
        <p:txBody>
          <a:bodyPr vert="horz" lIns="121208" tIns="60597" rIns="121208" bIns="60597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592" y="1600206"/>
            <a:ext cx="10954227" cy="4525963"/>
          </a:xfrm>
          <a:prstGeom prst="rect">
            <a:avLst/>
          </a:prstGeom>
        </p:spPr>
        <p:txBody>
          <a:bodyPr vert="horz" lIns="121208" tIns="60597" rIns="121208" bIns="60597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8568" y="6356400"/>
            <a:ext cx="2839985" cy="365125"/>
          </a:xfrm>
          <a:prstGeom prst="rect">
            <a:avLst/>
          </a:prstGeom>
        </p:spPr>
        <p:txBody>
          <a:bodyPr vert="horz" lIns="121208" tIns="60597" rIns="121208" bIns="6059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2047"/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1212047"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58573" y="6356400"/>
            <a:ext cx="3854265" cy="365125"/>
          </a:xfrm>
          <a:prstGeom prst="rect">
            <a:avLst/>
          </a:prstGeom>
        </p:spPr>
        <p:txBody>
          <a:bodyPr vert="horz" lIns="121208" tIns="60597" rIns="121208" bIns="6059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2047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22834" y="6356400"/>
            <a:ext cx="2839985" cy="365125"/>
          </a:xfrm>
          <a:prstGeom prst="rect">
            <a:avLst/>
          </a:prstGeom>
        </p:spPr>
        <p:txBody>
          <a:bodyPr vert="horz" lIns="121208" tIns="60597" rIns="121208" bIns="6059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2047"/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1212047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9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121204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511" indent="-454511" algn="l" defTabSz="1212047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4772" indent="-378772" algn="l" defTabSz="121204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5054" indent="-303010" algn="l" defTabSz="12120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1075" indent="-303010" algn="l" defTabSz="12120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7102" indent="-303010" algn="l" defTabSz="1212047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33129" indent="-303010" algn="l" defTabSz="12120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39159" indent="-303010" algn="l" defTabSz="12120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5168" indent="-303010" algn="l" defTabSz="12120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1187" indent="-303010" algn="l" defTabSz="12120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20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006" algn="l" defTabSz="12120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2047" algn="l" defTabSz="12120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8063" algn="l" defTabSz="12120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4093" algn="l" defTabSz="12120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0103" algn="l" defTabSz="12120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6120" algn="l" defTabSz="12120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2155" algn="l" defTabSz="12120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8181" algn="l" defTabSz="12120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8592" y="274639"/>
            <a:ext cx="10954227" cy="1143000"/>
          </a:xfrm>
          <a:prstGeom prst="rect">
            <a:avLst/>
          </a:prstGeom>
        </p:spPr>
        <p:txBody>
          <a:bodyPr vert="horz" lIns="121320" tIns="60650" rIns="121320" bIns="6065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592" y="1600206"/>
            <a:ext cx="10954227" cy="4525963"/>
          </a:xfrm>
          <a:prstGeom prst="rect">
            <a:avLst/>
          </a:prstGeom>
        </p:spPr>
        <p:txBody>
          <a:bodyPr vert="horz" lIns="121320" tIns="60650" rIns="121320" bIns="6065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8568" y="6356400"/>
            <a:ext cx="2839985" cy="365125"/>
          </a:xfrm>
          <a:prstGeom prst="rect">
            <a:avLst/>
          </a:prstGeom>
        </p:spPr>
        <p:txBody>
          <a:bodyPr vert="horz" lIns="121320" tIns="60650" rIns="121320" bIns="6065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3175"/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1213175"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58573" y="6356400"/>
            <a:ext cx="3854265" cy="365125"/>
          </a:xfrm>
          <a:prstGeom prst="rect">
            <a:avLst/>
          </a:prstGeom>
        </p:spPr>
        <p:txBody>
          <a:bodyPr vert="horz" lIns="121320" tIns="60650" rIns="121320" bIns="6065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3175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22834" y="6356400"/>
            <a:ext cx="2839985" cy="365125"/>
          </a:xfrm>
          <a:prstGeom prst="rect">
            <a:avLst/>
          </a:prstGeom>
        </p:spPr>
        <p:txBody>
          <a:bodyPr vert="horz" lIns="121320" tIns="60650" rIns="121320" bIns="6065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3175"/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1213175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4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121317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936" indent="-454936" algn="l" defTabSz="1213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5693" indent="-379124" algn="l" defTabSz="1213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6467" indent="-303291" algn="l" defTabSz="1213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3049" indent="-303291" algn="l" defTabSz="1213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9639" indent="-303291" algn="l" defTabSz="121317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36223" indent="-303291" algn="l" defTabSz="1213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42823" indent="-303291" algn="l" defTabSz="1213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401" indent="-303291" algn="l" defTabSz="1213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5978" indent="-303291" algn="l" defTabSz="1213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3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572" algn="l" defTabSz="1213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3175" algn="l" defTabSz="1213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9752" algn="l" defTabSz="1213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6349" algn="l" defTabSz="1213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2928" algn="l" defTabSz="1213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9504" algn="l" defTabSz="1213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6101" algn="l" defTabSz="1213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2693" algn="l" defTabSz="1213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8568" y="274639"/>
            <a:ext cx="10954227" cy="1143000"/>
          </a:xfrm>
          <a:prstGeom prst="rect">
            <a:avLst/>
          </a:prstGeom>
        </p:spPr>
        <p:txBody>
          <a:bodyPr vert="horz" lIns="121461" tIns="60725" rIns="121461" bIns="60725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568" y="1600201"/>
            <a:ext cx="10954227" cy="4525963"/>
          </a:xfrm>
          <a:prstGeom prst="rect">
            <a:avLst/>
          </a:prstGeom>
        </p:spPr>
        <p:txBody>
          <a:bodyPr vert="horz" lIns="121461" tIns="60725" rIns="121461" bIns="6072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8568" y="6356352"/>
            <a:ext cx="2839985" cy="365125"/>
          </a:xfrm>
          <a:prstGeom prst="rect">
            <a:avLst/>
          </a:prstGeom>
        </p:spPr>
        <p:txBody>
          <a:bodyPr vert="horz" lIns="121461" tIns="60725" rIns="121461" bIns="6072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4611"/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1214611"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58549" y="6356352"/>
            <a:ext cx="3854265" cy="365125"/>
          </a:xfrm>
          <a:prstGeom prst="rect">
            <a:avLst/>
          </a:prstGeom>
        </p:spPr>
        <p:txBody>
          <a:bodyPr vert="horz" lIns="121461" tIns="60725" rIns="121461" bIns="6072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4611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22810" y="6356352"/>
            <a:ext cx="2839985" cy="365125"/>
          </a:xfrm>
          <a:prstGeom prst="rect">
            <a:avLst/>
          </a:prstGeom>
        </p:spPr>
        <p:txBody>
          <a:bodyPr vert="horz" lIns="121461" tIns="60725" rIns="121461" bIns="6072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4611"/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1214611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7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1214611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5477" indent="-455477" algn="l" defTabSz="1214611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6865" indent="-379571" algn="l" defTabSz="1214611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8264" indent="-303650" algn="l" defTabSz="121461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5566" indent="-303650" algn="l" defTabSz="1214611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2872" indent="-303650" algn="l" defTabSz="1214611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0176" indent="-303650" algn="l" defTabSz="12146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47486" indent="-303650" algn="l" defTabSz="12146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54789" indent="-303650" algn="l" defTabSz="12146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62090" indent="-303650" algn="l" defTabSz="12146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4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7291" algn="l" defTabSz="1214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611" algn="l" defTabSz="1214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1910" algn="l" defTabSz="1214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9222" algn="l" defTabSz="1214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6525" algn="l" defTabSz="1214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3815" algn="l" defTabSz="1214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1131" algn="l" defTabSz="1214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8440" algn="l" defTabSz="1214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8568" y="274639"/>
            <a:ext cx="10954227" cy="1143000"/>
          </a:xfrm>
          <a:prstGeom prst="rect">
            <a:avLst/>
          </a:prstGeom>
        </p:spPr>
        <p:txBody>
          <a:bodyPr vert="horz" lIns="121617" tIns="60805" rIns="121617" bIns="60805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568" y="1600201"/>
            <a:ext cx="10954227" cy="4525963"/>
          </a:xfrm>
          <a:prstGeom prst="rect">
            <a:avLst/>
          </a:prstGeom>
        </p:spPr>
        <p:txBody>
          <a:bodyPr vert="horz" lIns="121617" tIns="60805" rIns="121617" bIns="6080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8568" y="6356352"/>
            <a:ext cx="2839985" cy="365125"/>
          </a:xfrm>
          <a:prstGeom prst="rect">
            <a:avLst/>
          </a:prstGeom>
        </p:spPr>
        <p:txBody>
          <a:bodyPr vert="horz" lIns="121617" tIns="60805" rIns="121617" bIns="6080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150"/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1216150"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58549" y="6356352"/>
            <a:ext cx="3854265" cy="365125"/>
          </a:xfrm>
          <a:prstGeom prst="rect">
            <a:avLst/>
          </a:prstGeom>
        </p:spPr>
        <p:txBody>
          <a:bodyPr vert="horz" lIns="121617" tIns="60805" rIns="121617" bIns="6080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15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22810" y="6356352"/>
            <a:ext cx="2839985" cy="365125"/>
          </a:xfrm>
          <a:prstGeom prst="rect">
            <a:avLst/>
          </a:prstGeom>
        </p:spPr>
        <p:txBody>
          <a:bodyPr vert="horz" lIns="121617" tIns="60805" rIns="121617" bIns="6080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150"/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121615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1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12161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56" indent="-456056" algn="l" defTabSz="121615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121" indent="-380050" algn="l" defTabSz="121615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191" indent="-304037" algn="l" defTabSz="12161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8263" indent="-304037" algn="l" defTabSz="12161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340" indent="-304037" algn="l" defTabSz="121615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4416" indent="-304037" algn="l" defTabSz="12161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2492" indent="-304037" algn="l" defTabSz="12161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0568" indent="-304037" algn="l" defTabSz="12161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68643" indent="-304037" algn="l" defTabSz="12161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6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069" algn="l" defTabSz="1216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150" algn="l" defTabSz="1216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226" algn="l" defTabSz="1216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2301" algn="l" defTabSz="1216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0381" algn="l" defTabSz="1216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8450" algn="l" defTabSz="1216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6527" algn="l" defTabSz="1216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4607" algn="l" defTabSz="1216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8568" y="274639"/>
            <a:ext cx="10954227" cy="1143000"/>
          </a:xfrm>
          <a:prstGeom prst="rect">
            <a:avLst/>
          </a:prstGeom>
        </p:spPr>
        <p:txBody>
          <a:bodyPr vert="horz" lIns="121780" tIns="60890" rIns="121780" bIns="6089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568" y="1600201"/>
            <a:ext cx="10954227" cy="4525963"/>
          </a:xfrm>
          <a:prstGeom prst="rect">
            <a:avLst/>
          </a:prstGeom>
        </p:spPr>
        <p:txBody>
          <a:bodyPr vert="horz" lIns="121780" tIns="60890" rIns="121780" bIns="6089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8568" y="6356351"/>
            <a:ext cx="2839985" cy="365125"/>
          </a:xfrm>
          <a:prstGeom prst="rect">
            <a:avLst/>
          </a:prstGeom>
        </p:spPr>
        <p:txBody>
          <a:bodyPr vert="horz" lIns="121780" tIns="60890" rIns="121780" bIns="6089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798"/>
            <a:fld id="{E1CCA583-09D7-4A5A-A37F-CEC6428D4F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1217798"/>
              <a:t>25/10/2018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58549" y="6356351"/>
            <a:ext cx="3854265" cy="365125"/>
          </a:xfrm>
          <a:prstGeom prst="rect">
            <a:avLst/>
          </a:prstGeom>
        </p:spPr>
        <p:txBody>
          <a:bodyPr vert="horz" lIns="121780" tIns="60890" rIns="121780" bIns="6089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798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22810" y="6356351"/>
            <a:ext cx="2839985" cy="365125"/>
          </a:xfrm>
          <a:prstGeom prst="rect">
            <a:avLst/>
          </a:prstGeom>
        </p:spPr>
        <p:txBody>
          <a:bodyPr vert="horz" lIns="121780" tIns="60890" rIns="121780" bIns="6089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798"/>
            <a:fld id="{21282EB6-513E-4540-9A1E-E349DB64811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1217798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121779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674" indent="-456674" algn="l" defTabSz="1217798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461" indent="-380562" algn="l" defTabSz="1217798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247" indent="-304449" algn="l" defTabSz="12177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146" indent="-304449" algn="l" defTabSz="1217798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45" indent="-304449" algn="l" defTabSz="1217798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8944" indent="-304449" algn="l" defTabSz="12177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843" indent="-304449" algn="l" defTabSz="12177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742" indent="-304449" algn="l" defTabSz="12177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641" indent="-304449" algn="l" defTabSz="12177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77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99" algn="l" defTabSz="12177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798" algn="l" defTabSz="12177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697" algn="l" defTabSz="12177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596" algn="l" defTabSz="12177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495" algn="l" defTabSz="12177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394" algn="l" defTabSz="12177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293" algn="l" defTabSz="12177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192" algn="l" defTabSz="12177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Relationship Id="rId6" Type="http://schemas.microsoft.com/office/2007/relationships/hdphoto" Target="../media/hdphoto6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4.png"/><Relationship Id="rId14" Type="http://schemas.microsoft.com/office/2007/relationships/hdphoto" Target="../media/hdphoto10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Relationship Id="rId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1" t="30132" r="8961" b="22764"/>
          <a:stretch/>
        </p:blipFill>
        <p:spPr bwMode="auto">
          <a:xfrm>
            <a:off x="827881" y="-170582"/>
            <a:ext cx="12171363" cy="733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17908" y="4419600"/>
            <a:ext cx="7086600" cy="1132316"/>
          </a:xfrm>
        </p:spPr>
        <p:txBody>
          <a:bodyPr>
            <a:noAutofit/>
          </a:bodyPr>
          <a:lstStyle/>
          <a:p>
            <a:pPr>
              <a:spcBef>
                <a:spcPts val="1465"/>
              </a:spcBef>
              <a:defRPr sz="4800" b="1" cap="small">
                <a:solidFill>
                  <a:srgbClr val="595959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es-MX" sz="28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Baskerville"/>
              </a:rPr>
              <a:t>PUBLICACIÓN DE INFORMACIÓN Y PROTECCIÓN DE DATOS PERSONALES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0" y="2793221"/>
            <a:ext cx="1003662" cy="140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675481" y="4343400"/>
            <a:ext cx="6238081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675480" y="5715000"/>
            <a:ext cx="6238081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5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60295949"/>
              </p:ext>
            </p:extLst>
          </p:nvPr>
        </p:nvGraphicFramePr>
        <p:xfrm>
          <a:off x="1658307" y="533400"/>
          <a:ext cx="8923174" cy="594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47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09901696"/>
              </p:ext>
            </p:extLst>
          </p:nvPr>
        </p:nvGraphicFramePr>
        <p:xfrm>
          <a:off x="1208883" y="237268"/>
          <a:ext cx="9753598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6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23"/>
          <p:cNvSpPr/>
          <p:nvPr/>
        </p:nvSpPr>
        <p:spPr>
          <a:xfrm>
            <a:off x="9632066" y="6317253"/>
            <a:ext cx="2438848" cy="461523"/>
          </a:xfrm>
          <a:prstGeom prst="rect">
            <a:avLst/>
          </a:prstGeom>
        </p:spPr>
        <p:txBody>
          <a:bodyPr wrap="none" lIns="120965" tIns="60469" rIns="120965" bIns="60469">
            <a:spAutoFit/>
          </a:bodyPr>
          <a:lstStyle/>
          <a:p>
            <a:pPr defTabSz="1209587"/>
            <a:r>
              <a:rPr lang="es-ES" sz="1100" b="1" dirty="0">
                <a:solidFill>
                  <a:prstClr val="black">
                    <a:lumMod val="50000"/>
                    <a:lumOff val="50000"/>
                  </a:prst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itchFamily="34" charset="0"/>
              </a:rPr>
              <a:t>ARTÍCULOS 9– 29  LPDPPSOEJM </a:t>
            </a:r>
            <a:endParaRPr lang="es-MX" sz="1100" b="1" dirty="0">
              <a:solidFill>
                <a:prstClr val="black">
                  <a:lumMod val="50000"/>
                  <a:lumOff val="50000"/>
                </a:prstClr>
              </a:solidFill>
              <a:latin typeface="Garamond" panose="02020404030301010803" pitchFamily="18" charset="0"/>
              <a:ea typeface="Times New Roman" panose="02020603050405020304" pitchFamily="18" charset="0"/>
              <a:cs typeface="Arial" pitchFamily="34" charset="0"/>
            </a:endParaRPr>
          </a:p>
          <a:p>
            <a:pPr defTabSz="1209587"/>
            <a:endParaRPr lang="es-MX" sz="1100" dirty="0">
              <a:solidFill>
                <a:prstClr val="black">
                  <a:lumMod val="50000"/>
                  <a:lumOff val="50000"/>
                </a:prst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1" name="Título 4"/>
          <p:cNvSpPr txBox="1">
            <a:spLocks/>
          </p:cNvSpPr>
          <p:nvPr/>
        </p:nvSpPr>
        <p:spPr>
          <a:xfrm>
            <a:off x="3930459" y="2861400"/>
            <a:ext cx="4311814" cy="1047741"/>
          </a:xfrm>
          <a:prstGeom prst="rect">
            <a:avLst/>
          </a:prstGeom>
          <a:noFill/>
        </p:spPr>
        <p:txBody>
          <a:bodyPr vert="horz" lIns="120965" tIns="60469" rIns="120965" bIns="60469" rtlCol="0" anchor="ctr">
            <a:normAutofit/>
          </a:bodyPr>
          <a:lstStyle/>
          <a:p>
            <a:pPr algn="ctr" defTabSz="1209587">
              <a:spcBef>
                <a:spcPct val="0"/>
              </a:spcBef>
            </a:pPr>
            <a:r>
              <a:rPr lang="es-MX" sz="32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  <a:sym typeface="Calibri"/>
              </a:rPr>
              <a:t>PRINCIPIOS</a:t>
            </a:r>
            <a:endParaRPr lang="es-MX" sz="3200" b="1" cap="small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Baskerville"/>
              <a:cs typeface="Baskerville"/>
              <a:sym typeface="Calibri"/>
            </a:endParaRPr>
          </a:p>
        </p:txBody>
      </p:sp>
      <p:sp>
        <p:nvSpPr>
          <p:cNvPr id="12" name="11 Elipse"/>
          <p:cNvSpPr/>
          <p:nvPr/>
        </p:nvSpPr>
        <p:spPr>
          <a:xfrm rot="21320957">
            <a:off x="3084086" y="464067"/>
            <a:ext cx="6048353" cy="5915020"/>
          </a:xfrm>
          <a:prstGeom prst="ellipse">
            <a:avLst/>
          </a:prstGeom>
          <a:noFill/>
          <a:ln w="28575" cap="flat">
            <a:solidFill>
              <a:schemeClr val="accent5">
                <a:lumMod val="60000"/>
                <a:lumOff val="40000"/>
              </a:schemeClr>
            </a:solidFill>
            <a:prstDash val="dash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469" tIns="60469" rIns="60469" bIns="60469" numCol="1" spcCol="50422" rtlCol="0" anchor="ctr">
            <a:spAutoFit/>
          </a:bodyPr>
          <a:lstStyle/>
          <a:p>
            <a:pPr defTabSz="1209587" hangingPunct="0"/>
            <a:endParaRPr lang="es-MX" sz="24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" name="Rectángulo 8"/>
          <p:cNvSpPr/>
          <p:nvPr/>
        </p:nvSpPr>
        <p:spPr>
          <a:xfrm>
            <a:off x="8066881" y="1412865"/>
            <a:ext cx="1417691" cy="553006"/>
          </a:xfrm>
          <a:prstGeom prst="rect">
            <a:avLst/>
          </a:prstGeom>
          <a:solidFill>
            <a:schemeClr val="bg1"/>
          </a:solidFill>
        </p:spPr>
        <p:txBody>
          <a:bodyPr wrap="none" lIns="120965" tIns="60469" rIns="120965" bIns="60469">
            <a:spAutoFit/>
          </a:bodyPr>
          <a:lstStyle/>
          <a:p>
            <a:pPr defTabSz="1209587"/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LICITUD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ángulo 10"/>
          <p:cNvSpPr/>
          <p:nvPr/>
        </p:nvSpPr>
        <p:spPr>
          <a:xfrm>
            <a:off x="8524081" y="2895600"/>
            <a:ext cx="1563180" cy="553006"/>
          </a:xfrm>
          <a:prstGeom prst="rect">
            <a:avLst/>
          </a:prstGeom>
          <a:solidFill>
            <a:schemeClr val="bg1"/>
          </a:solidFill>
        </p:spPr>
        <p:txBody>
          <a:bodyPr wrap="none" lIns="120965" tIns="60469" rIns="120965" bIns="60469">
            <a:spAutoFit/>
          </a:bodyPr>
          <a:lstStyle/>
          <a:p>
            <a:pPr defTabSz="1209587"/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CALIDAD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ángulo 11"/>
          <p:cNvSpPr/>
          <p:nvPr/>
        </p:nvSpPr>
        <p:spPr>
          <a:xfrm>
            <a:off x="1742281" y="4677224"/>
            <a:ext cx="3000432" cy="553006"/>
          </a:xfrm>
          <a:prstGeom prst="rect">
            <a:avLst/>
          </a:prstGeom>
          <a:solidFill>
            <a:schemeClr val="bg1"/>
          </a:solidFill>
        </p:spPr>
        <p:txBody>
          <a:bodyPr wrap="none" lIns="120965" tIns="60469" rIns="120965" bIns="60469">
            <a:spAutoFit/>
          </a:bodyPr>
          <a:lstStyle/>
          <a:p>
            <a:pPr defTabSz="1209587"/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CONSENTIMIENTO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ángulo 12"/>
          <p:cNvSpPr/>
          <p:nvPr/>
        </p:nvSpPr>
        <p:spPr>
          <a:xfrm>
            <a:off x="2944217" y="1412865"/>
            <a:ext cx="1504702" cy="553006"/>
          </a:xfrm>
          <a:prstGeom prst="rect">
            <a:avLst/>
          </a:prstGeom>
          <a:solidFill>
            <a:schemeClr val="bg1"/>
          </a:solidFill>
        </p:spPr>
        <p:txBody>
          <a:bodyPr wrap="none" lIns="120965" tIns="60469" rIns="120965" bIns="60469">
            <a:spAutoFit/>
          </a:bodyPr>
          <a:lstStyle/>
          <a:p>
            <a:pPr defTabSz="1209587"/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LEALTAD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ángulo 20"/>
          <p:cNvSpPr/>
          <p:nvPr/>
        </p:nvSpPr>
        <p:spPr>
          <a:xfrm>
            <a:off x="4436201" y="437594"/>
            <a:ext cx="3402080" cy="553006"/>
          </a:xfrm>
          <a:prstGeom prst="rect">
            <a:avLst/>
          </a:prstGeom>
          <a:solidFill>
            <a:schemeClr val="bg1"/>
          </a:solidFill>
        </p:spPr>
        <p:txBody>
          <a:bodyPr wrap="none" lIns="120965" tIns="60469" rIns="120965" bIns="60469">
            <a:spAutoFit/>
          </a:bodyPr>
          <a:lstStyle/>
          <a:p>
            <a:pPr defTabSz="1209587"/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PROPORCIONALIDAD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ángulo 28"/>
          <p:cNvSpPr/>
          <p:nvPr/>
        </p:nvSpPr>
        <p:spPr>
          <a:xfrm>
            <a:off x="7838281" y="4704794"/>
            <a:ext cx="2478430" cy="553006"/>
          </a:xfrm>
          <a:prstGeom prst="rect">
            <a:avLst/>
          </a:prstGeom>
          <a:solidFill>
            <a:schemeClr val="bg1"/>
          </a:solidFill>
        </p:spPr>
        <p:txBody>
          <a:bodyPr wrap="none" lIns="120965" tIns="60469" rIns="120965" bIns="60469">
            <a:spAutoFit/>
          </a:bodyPr>
          <a:lstStyle/>
          <a:p>
            <a:pPr defTabSz="1209587"/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ángulo 30"/>
          <p:cNvSpPr/>
          <p:nvPr/>
        </p:nvSpPr>
        <p:spPr>
          <a:xfrm>
            <a:off x="4561681" y="6019800"/>
            <a:ext cx="3049291" cy="553006"/>
          </a:xfrm>
          <a:prstGeom prst="rect">
            <a:avLst/>
          </a:prstGeom>
          <a:solidFill>
            <a:schemeClr val="bg1"/>
          </a:solidFill>
        </p:spPr>
        <p:txBody>
          <a:bodyPr wrap="none" lIns="120965" tIns="60469" rIns="120965" bIns="60469">
            <a:spAutoFit/>
          </a:bodyPr>
          <a:lstStyle/>
          <a:p>
            <a:pPr defTabSz="1209587"/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RESPONSABILIDAD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ángulo 9"/>
          <p:cNvSpPr/>
          <p:nvPr/>
        </p:nvSpPr>
        <p:spPr>
          <a:xfrm>
            <a:off x="2156904" y="2833445"/>
            <a:ext cx="1870956" cy="553006"/>
          </a:xfrm>
          <a:prstGeom prst="rect">
            <a:avLst/>
          </a:prstGeom>
          <a:solidFill>
            <a:schemeClr val="bg1"/>
          </a:solidFill>
        </p:spPr>
        <p:txBody>
          <a:bodyPr wrap="none" lIns="120965" tIns="60469" rIns="120965" bIns="60469">
            <a:spAutoFit/>
          </a:bodyPr>
          <a:lstStyle/>
          <a:p>
            <a:pPr defTabSz="1209587"/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FINALIDAD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659" y="2057400"/>
            <a:ext cx="6823022" cy="38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5"/>
          <p:cNvSpPr/>
          <p:nvPr/>
        </p:nvSpPr>
        <p:spPr>
          <a:xfrm>
            <a:off x="622338" y="880847"/>
            <a:ext cx="4342935" cy="1107996"/>
          </a:xfrm>
          <a:prstGeom prst="rect">
            <a:avLst/>
          </a:prstGeom>
        </p:spPr>
        <p:txBody>
          <a:bodyPr wrap="square" lIns="120965" tIns="60469" rIns="120965" bIns="60469">
            <a:spAutoFit/>
          </a:bodyPr>
          <a:lstStyle/>
          <a:p>
            <a:pPr algn="just" defTabSz="1209587"/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ACCEDER</a:t>
            </a:r>
            <a:r>
              <a:rPr lang="es-MX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s-MX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cs typeface="Arial" pitchFamily="34" charset="0"/>
              </a:rPr>
              <a:t>a sus datos personales que obren en posesión de la </a:t>
            </a:r>
            <a:r>
              <a:rPr lang="es-MX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cs typeface="Arial" pitchFamily="34" charset="0"/>
              </a:rPr>
              <a:t>UdeG</a:t>
            </a:r>
            <a:r>
              <a:rPr lang="es-MX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cs typeface="Arial" pitchFamily="34" charset="0"/>
              </a:rPr>
              <a:t>, así como conocer la información relacionada con las condiciones y generalidades de su tratamiento.</a:t>
            </a:r>
          </a:p>
        </p:txBody>
      </p:sp>
      <p:sp>
        <p:nvSpPr>
          <p:cNvPr id="3" name="Rectángulo 10"/>
          <p:cNvSpPr/>
          <p:nvPr/>
        </p:nvSpPr>
        <p:spPr>
          <a:xfrm>
            <a:off x="2314609" y="5201416"/>
            <a:ext cx="3483573" cy="1353225"/>
          </a:xfrm>
          <a:prstGeom prst="rect">
            <a:avLst/>
          </a:prstGeom>
        </p:spPr>
        <p:txBody>
          <a:bodyPr wrap="square" lIns="120965" tIns="60469" rIns="120965" bIns="60469">
            <a:spAutoFit/>
          </a:bodyPr>
          <a:lstStyle/>
          <a:p>
            <a:pPr algn="just" defTabSz="1209587"/>
            <a:r>
              <a:rPr lang="es-MX" sz="1600" b="1" dirty="0">
                <a:solidFill>
                  <a:schemeClr val="accent5"/>
                </a:solidFill>
                <a:latin typeface="Trebuchet MS" panose="020B0603020202020204" pitchFamily="34" charset="0"/>
                <a:cs typeface="Arial" pitchFamily="34" charset="0"/>
              </a:rPr>
              <a:t>RECTIFICACIÓN</a:t>
            </a:r>
            <a:r>
              <a:rPr lang="es-MX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s-MX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cs typeface="Arial" pitchFamily="34" charset="0"/>
              </a:rPr>
              <a:t>o corrección de sus datos personales, cuando estos resulten ser inexactos, incompletos o no se encuentren actualizados.</a:t>
            </a:r>
          </a:p>
        </p:txBody>
      </p:sp>
      <p:sp>
        <p:nvSpPr>
          <p:cNvPr id="4" name="Rectángulo 11"/>
          <p:cNvSpPr/>
          <p:nvPr/>
        </p:nvSpPr>
        <p:spPr>
          <a:xfrm>
            <a:off x="6565069" y="880847"/>
            <a:ext cx="4888257" cy="1107996"/>
          </a:xfrm>
          <a:prstGeom prst="rect">
            <a:avLst/>
          </a:prstGeom>
        </p:spPr>
        <p:txBody>
          <a:bodyPr wrap="square" lIns="120965" tIns="60469" rIns="120965" bIns="60469">
            <a:spAutoFit/>
          </a:bodyPr>
          <a:lstStyle/>
          <a:p>
            <a:pPr algn="just" defTabSz="1209587"/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CANCELACIÓN</a:t>
            </a:r>
            <a:r>
              <a:rPr lang="es-MX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s-MX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cs typeface="Arial" pitchFamily="34" charset="0"/>
              </a:rPr>
              <a:t>de sus datos personales de los archivos, registros, expedientes y sistemas de la </a:t>
            </a:r>
            <a:r>
              <a:rPr lang="es-MX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cs typeface="Arial" pitchFamily="34" charset="0"/>
              </a:rPr>
              <a:t>UdeG</a:t>
            </a:r>
            <a:r>
              <a:rPr lang="es-MX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cs typeface="Arial" pitchFamily="34" charset="0"/>
              </a:rPr>
              <a:t>, a fin de que los mismos ya no estén en su posesión y dejen de ser tratados por esta última.</a:t>
            </a:r>
          </a:p>
        </p:txBody>
      </p:sp>
      <p:sp>
        <p:nvSpPr>
          <p:cNvPr id="5" name="Rectángulo 13"/>
          <p:cNvSpPr/>
          <p:nvPr/>
        </p:nvSpPr>
        <p:spPr>
          <a:xfrm>
            <a:off x="7763680" y="5157195"/>
            <a:ext cx="3881343" cy="1107996"/>
          </a:xfrm>
          <a:prstGeom prst="rect">
            <a:avLst/>
          </a:prstGeom>
        </p:spPr>
        <p:txBody>
          <a:bodyPr wrap="square" lIns="120965" tIns="60469" rIns="120965" bIns="60469">
            <a:spAutoFit/>
          </a:bodyPr>
          <a:lstStyle/>
          <a:p>
            <a:pPr algn="just" defTabSz="1209587"/>
            <a:r>
              <a:rPr lang="es-MX" sz="1600" b="1" dirty="0">
                <a:solidFill>
                  <a:schemeClr val="accent5"/>
                </a:solidFill>
                <a:latin typeface="Trebuchet MS" panose="020B0603020202020204" pitchFamily="34" charset="0"/>
                <a:cs typeface="Arial" pitchFamily="34" charset="0"/>
              </a:rPr>
              <a:t>OPONERSE </a:t>
            </a:r>
            <a:r>
              <a:rPr lang="es-MX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cs typeface="Arial" pitchFamily="34" charset="0"/>
              </a:rPr>
              <a:t>al tratamiento de sus datos personales o exigir que se cese en el mismo,  cuando se encuentre en los supuestos de ley.</a:t>
            </a:r>
          </a:p>
        </p:txBody>
      </p:sp>
      <p:sp>
        <p:nvSpPr>
          <p:cNvPr id="6" name="Rectángulo 14"/>
          <p:cNvSpPr/>
          <p:nvPr/>
        </p:nvSpPr>
        <p:spPr>
          <a:xfrm>
            <a:off x="9632065" y="6309409"/>
            <a:ext cx="2376223" cy="491451"/>
          </a:xfrm>
          <a:prstGeom prst="rect">
            <a:avLst/>
          </a:prstGeom>
        </p:spPr>
        <p:txBody>
          <a:bodyPr wrap="none" lIns="120965" tIns="60469" rIns="120965" bIns="60469">
            <a:spAutoFit/>
          </a:bodyPr>
          <a:lstStyle/>
          <a:p>
            <a:pPr defTabSz="1209587"/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ARTÍCULOS 45 – 62  LPDPPSOEJM </a:t>
            </a:r>
            <a:endParaRPr lang="es-MX" sz="1200" dirty="0">
              <a:solidFill>
                <a:schemeClr val="bg1">
                  <a:lumMod val="50000"/>
                </a:schemeClr>
              </a:solidFill>
            </a:endParaRPr>
          </a:p>
          <a:p>
            <a:pPr defTabSz="1209587"/>
            <a:endParaRPr lang="es-MX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-543719" y="2916861"/>
            <a:ext cx="4839656" cy="1047741"/>
          </a:xfrm>
          <a:prstGeom prst="rect">
            <a:avLst/>
          </a:prstGeom>
        </p:spPr>
        <p:txBody>
          <a:bodyPr vert="horz" lIns="120965" tIns="60469" rIns="120965" bIns="60469" rtlCol="0" anchor="ctr">
            <a:normAutofit/>
          </a:bodyPr>
          <a:lstStyle>
            <a:defPPr>
              <a:defRPr lang="es-MX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cap="small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Baskerville"/>
                <a:cs typeface="Baskerville"/>
              </a:defRPr>
            </a:lvl1pPr>
          </a:lstStyle>
          <a:p>
            <a:pPr defTabSz="1209587"/>
            <a:r>
              <a:rPr lang="es-MX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Derechos</a:t>
            </a:r>
          </a:p>
        </p:txBody>
      </p:sp>
      <p:sp>
        <p:nvSpPr>
          <p:cNvPr id="9" name="Título 4"/>
          <p:cNvSpPr txBox="1">
            <a:spLocks/>
          </p:cNvSpPr>
          <p:nvPr/>
        </p:nvSpPr>
        <p:spPr>
          <a:xfrm>
            <a:off x="3240862" y="2819400"/>
            <a:ext cx="1168419" cy="1047741"/>
          </a:xfrm>
          <a:prstGeom prst="rect">
            <a:avLst/>
          </a:prstGeom>
        </p:spPr>
        <p:txBody>
          <a:bodyPr vert="horz" lIns="120965" tIns="60469" rIns="120965" bIns="60469" rtlCol="0" anchor="ctr">
            <a:noAutofit/>
          </a:bodyPr>
          <a:lstStyle>
            <a:defPPr>
              <a:defRPr lang="es-MX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cap="small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Baskerville"/>
                <a:cs typeface="Baskerville"/>
              </a:defRPr>
            </a:lvl1pPr>
          </a:lstStyle>
          <a:p>
            <a:pPr defTabSz="1209587"/>
            <a:r>
              <a:rPr lang="es-MX" sz="7200" dirty="0">
                <a:solidFill>
                  <a:schemeClr val="accent5"/>
                </a:solidFill>
              </a:rPr>
              <a:t>a</a:t>
            </a:r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4790281" y="2853024"/>
            <a:ext cx="1168419" cy="1047741"/>
          </a:xfrm>
          <a:prstGeom prst="rect">
            <a:avLst/>
          </a:prstGeom>
        </p:spPr>
        <p:txBody>
          <a:bodyPr vert="horz" lIns="120965" tIns="60469" rIns="120965" bIns="60469" rtlCol="0" anchor="ctr">
            <a:noAutofit/>
          </a:bodyPr>
          <a:lstStyle>
            <a:defPPr>
              <a:defRPr lang="es-MX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cap="small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Baskerville"/>
                <a:cs typeface="Baskerville"/>
              </a:defRPr>
            </a:lvl1pPr>
          </a:lstStyle>
          <a:p>
            <a:pPr defTabSz="1209587"/>
            <a:r>
              <a:rPr lang="es-MX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</a:p>
        </p:txBody>
      </p:sp>
      <p:sp>
        <p:nvSpPr>
          <p:cNvPr id="11" name="Título 4"/>
          <p:cNvSpPr txBox="1">
            <a:spLocks/>
          </p:cNvSpPr>
          <p:nvPr/>
        </p:nvSpPr>
        <p:spPr>
          <a:xfrm>
            <a:off x="6288862" y="2853024"/>
            <a:ext cx="1168419" cy="1047741"/>
          </a:xfrm>
          <a:prstGeom prst="rect">
            <a:avLst/>
          </a:prstGeom>
        </p:spPr>
        <p:txBody>
          <a:bodyPr vert="horz" lIns="120965" tIns="60469" rIns="120965" bIns="60469" rtlCol="0" anchor="ctr">
            <a:noAutofit/>
          </a:bodyPr>
          <a:lstStyle>
            <a:defPPr>
              <a:defRPr lang="es-MX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cap="small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Baskerville"/>
                <a:cs typeface="Baskerville"/>
              </a:defRPr>
            </a:lvl1pPr>
          </a:lstStyle>
          <a:p>
            <a:pPr defTabSz="1209587"/>
            <a:r>
              <a:rPr lang="es-MX" sz="7200" dirty="0">
                <a:solidFill>
                  <a:schemeClr val="accent5"/>
                </a:solidFill>
              </a:rPr>
              <a:t>c</a:t>
            </a:r>
          </a:p>
        </p:txBody>
      </p:sp>
      <p:sp>
        <p:nvSpPr>
          <p:cNvPr id="12" name="Título 4"/>
          <p:cNvSpPr txBox="1">
            <a:spLocks/>
          </p:cNvSpPr>
          <p:nvPr/>
        </p:nvSpPr>
        <p:spPr>
          <a:xfrm>
            <a:off x="7812862" y="2853024"/>
            <a:ext cx="1168419" cy="1047741"/>
          </a:xfrm>
          <a:prstGeom prst="rect">
            <a:avLst/>
          </a:prstGeom>
        </p:spPr>
        <p:txBody>
          <a:bodyPr vert="horz" lIns="120965" tIns="60469" rIns="120965" bIns="60469" rtlCol="0" anchor="ctr">
            <a:noAutofit/>
          </a:bodyPr>
          <a:lstStyle>
            <a:defPPr>
              <a:defRPr lang="es-MX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cap="small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Baskerville"/>
                <a:cs typeface="Baskerville"/>
              </a:defRPr>
            </a:lvl1pPr>
          </a:lstStyle>
          <a:p>
            <a:pPr defTabSz="1209587"/>
            <a:r>
              <a:rPr lang="es-MX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</a:p>
        </p:txBody>
      </p:sp>
      <p:cxnSp>
        <p:nvCxnSpPr>
          <p:cNvPr id="13" name="12 Conector recto"/>
          <p:cNvCxnSpPr/>
          <p:nvPr/>
        </p:nvCxnSpPr>
        <p:spPr>
          <a:xfrm flipV="1">
            <a:off x="3986143" y="1892917"/>
            <a:ext cx="0" cy="96010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6784723" y="1988929"/>
            <a:ext cx="0" cy="96010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8185220" y="4241305"/>
            <a:ext cx="0" cy="960107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5423865" y="4293185"/>
            <a:ext cx="0" cy="960107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6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6" y="0"/>
            <a:ext cx="121713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-315119" y="152400"/>
            <a:ext cx="8001000" cy="1132316"/>
          </a:xfrm>
          <a:prstGeom prst="rect">
            <a:avLst/>
          </a:prstGeom>
        </p:spPr>
        <p:txBody>
          <a:bodyPr vert="horz" lIns="116236" tIns="58172" rIns="116236" bIns="58172" rtlCol="0" anchor="ctr">
            <a:noAutofit/>
          </a:bodyPr>
          <a:lstStyle>
            <a:lvl1pPr algn="ctr" defTabSz="1162422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1465"/>
              </a:spcBef>
              <a:defRPr sz="4800" b="1" cap="small">
                <a:solidFill>
                  <a:srgbClr val="595959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es-MX" sz="28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  <a:sym typeface="Baskerville"/>
              </a:rPr>
              <a:t>AVISO DE CONFIDENCIALIDAD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892424" y="2582615"/>
            <a:ext cx="64698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aviso de confidencialidad es el documento físico, electrónico o en cualquier otro formato, que es puesto a disposición del titular de manera previa al tratamiento de sus datos personales.</a:t>
            </a:r>
          </a:p>
          <a:p>
            <a:pPr algn="just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(Artículo 2 , fracción III del Reglamento de la LTAIPEJM)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1908672" y="4572000"/>
            <a:ext cx="8354018" cy="593485"/>
            <a:chOff x="0" y="229199"/>
            <a:chExt cx="8354018" cy="59348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" name="5 Rectángulo redondeado"/>
            <p:cNvSpPr/>
            <p:nvPr/>
          </p:nvSpPr>
          <p:spPr>
            <a:xfrm>
              <a:off x="0" y="229199"/>
              <a:ext cx="8354018" cy="59348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28972" y="258171"/>
              <a:ext cx="8296074" cy="5355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800" b="1" kern="1200" dirty="0" smtClean="0">
                  <a:solidFill>
                    <a:schemeClr val="bg1"/>
                  </a:solidFill>
                </a:rPr>
                <a:t>http://</a:t>
              </a:r>
              <a:r>
                <a:rPr lang="es-MX" sz="2800" b="1" u="none" kern="1200" dirty="0" smtClean="0">
                  <a:solidFill>
                    <a:schemeClr val="bg1"/>
                  </a:solidFill>
                </a:rPr>
                <a:t>transparencia.udg.mx/aviso-confidencialidad</a:t>
              </a:r>
              <a:endParaRPr lang="es-MX" sz="2800" b="1" u="none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8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6" y="0"/>
            <a:ext cx="121713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-315119" y="152400"/>
            <a:ext cx="8001000" cy="1132316"/>
          </a:xfrm>
          <a:prstGeom prst="rect">
            <a:avLst/>
          </a:prstGeom>
        </p:spPr>
        <p:txBody>
          <a:bodyPr vert="horz" lIns="116236" tIns="58172" rIns="116236" bIns="58172" rtlCol="0" anchor="ctr">
            <a:noAutofit/>
          </a:bodyPr>
          <a:lstStyle>
            <a:lvl1pPr algn="ctr" defTabSz="1162422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1465"/>
              </a:spcBef>
              <a:defRPr sz="4800" b="1" cap="small">
                <a:solidFill>
                  <a:srgbClr val="595959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es-MX" sz="28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  <a:sym typeface="Baskerville"/>
              </a:rPr>
              <a:t>AVISO DE CONFIDENCIALIDAD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75481" y="1985890"/>
            <a:ext cx="36920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los datos personales </a:t>
            </a: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obtienen personalmente.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238081" y="5986361"/>
            <a:ext cx="6348033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7891">
              <a:lnSpc>
                <a:spcPct val="150000"/>
              </a:lnSpc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</a:rPr>
              <a:t>*Se deberá indicar dónde pueden </a:t>
            </a:r>
            <a:r>
              <a:rPr lang="es-MX" sz="1400" dirty="0" smtClean="0">
                <a:solidFill>
                  <a:schemeClr val="bg1">
                    <a:lumMod val="50000"/>
                  </a:schemeClr>
                </a:solidFill>
              </a:rPr>
              <a:t>leer el aviso </a:t>
            </a:r>
            <a:r>
              <a:rPr lang="es-MX" sz="1400" dirty="0">
                <a:solidFill>
                  <a:schemeClr val="bg1">
                    <a:lumMod val="50000"/>
                  </a:schemeClr>
                </a:solidFill>
              </a:rPr>
              <a:t>de confidencialidad integral.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7399612" y="1988403"/>
            <a:ext cx="4024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los datos se obtienen por medios directos o indirectos.*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151373" y="4198203"/>
            <a:ext cx="4067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el espacio es muy reducido.*</a:t>
            </a:r>
          </a:p>
          <a:p>
            <a:pPr lvl="0" algn="ctr"/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361281" y="3183677"/>
            <a:ext cx="222189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b="1" dirty="0" smtClean="0">
                <a:ln w="12700"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AVISO INTEGRAL</a:t>
            </a:r>
            <a:endParaRPr lang="es-MX" b="1" dirty="0">
              <a:ln w="12700"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990681" y="3183677"/>
            <a:ext cx="277441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b="1" dirty="0" smtClean="0">
                <a:ln w="12700"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AVISO SIMPLIFICADO</a:t>
            </a:r>
            <a:endParaRPr lang="es-MX" b="1" dirty="0">
              <a:ln w="12700"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143731" y="4963924"/>
            <a:ext cx="185890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b="1" dirty="0" smtClean="0">
                <a:ln w="12700"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AVISO CORTO</a:t>
            </a:r>
            <a:endParaRPr lang="es-MX" b="1" dirty="0">
              <a:ln w="12700"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19 Conector recto"/>
          <p:cNvCxnSpPr/>
          <p:nvPr/>
        </p:nvCxnSpPr>
        <p:spPr>
          <a:xfrm>
            <a:off x="916171" y="3048000"/>
            <a:ext cx="303591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916171" y="3810000"/>
            <a:ext cx="303591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549326" y="4876800"/>
            <a:ext cx="303591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4549326" y="5568062"/>
            <a:ext cx="303591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7894142" y="3026229"/>
            <a:ext cx="303591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7894142" y="3788229"/>
            <a:ext cx="303591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9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6" y="0"/>
            <a:ext cx="121713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-315119" y="152400"/>
            <a:ext cx="8001000" cy="1132316"/>
          </a:xfrm>
          <a:prstGeom prst="rect">
            <a:avLst/>
          </a:prstGeom>
        </p:spPr>
        <p:txBody>
          <a:bodyPr vert="horz" lIns="116236" tIns="58172" rIns="116236" bIns="58172" rtlCol="0" anchor="ctr">
            <a:noAutofit/>
          </a:bodyPr>
          <a:lstStyle>
            <a:lvl1pPr algn="ctr" defTabSz="1162422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1465"/>
              </a:spcBef>
              <a:defRPr sz="4800" b="1" cap="small">
                <a:solidFill>
                  <a:srgbClr val="595959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es-MX" sz="28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  <a:sym typeface="Baskerville"/>
              </a:rPr>
              <a:t>TRANSFERENCIA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18281" y="1479239"/>
            <a:ext cx="7158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se requiere autorización del titular de la </a:t>
            </a: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</a:t>
            </a:r>
            <a:b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confidencial 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proporcionarla a terceros cuando: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0505281" y="6324600"/>
            <a:ext cx="1447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7891">
              <a:lnSpc>
                <a:spcPct val="150000"/>
              </a:lnSpc>
            </a:pPr>
            <a:r>
              <a:rPr lang="es-MX" sz="1400" dirty="0" smtClean="0">
                <a:solidFill>
                  <a:schemeClr val="bg1">
                    <a:lumMod val="50000"/>
                  </a:schemeClr>
                </a:solidFill>
              </a:rPr>
              <a:t>Art</a:t>
            </a:r>
            <a:r>
              <a:rPr lang="es-MX" sz="1400" dirty="0">
                <a:solidFill>
                  <a:schemeClr val="bg1">
                    <a:lumMod val="50000"/>
                  </a:schemeClr>
                </a:solidFill>
              </a:rPr>
              <a:t>. 22 </a:t>
            </a:r>
            <a:r>
              <a:rPr lang="es-MX" sz="1400" dirty="0" smtClean="0">
                <a:solidFill>
                  <a:schemeClr val="bg1">
                    <a:lumMod val="50000"/>
                  </a:schemeClr>
                </a:solidFill>
              </a:rPr>
              <a:t>LTAIPEJM</a:t>
            </a:r>
            <a:endParaRPr lang="es-MX" sz="1400" dirty="0">
              <a:solidFill>
                <a:schemeClr val="bg1">
                  <a:lumMod val="50000"/>
                </a:schemeClr>
              </a:solidFill>
            </a:endParaRPr>
          </a:p>
          <a:p>
            <a:pPr algn="just" defTabSz="907891">
              <a:lnSpc>
                <a:spcPct val="150000"/>
              </a:lnSpc>
            </a:pPr>
            <a:r>
              <a:rPr lang="es-MX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MX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751681" y="2209800"/>
            <a:ext cx="10793452" cy="4185467"/>
            <a:chOff x="-17143" y="514455"/>
            <a:chExt cx="10793452" cy="4185467"/>
          </a:xfrm>
        </p:grpSpPr>
        <p:sp>
          <p:nvSpPr>
            <p:cNvPr id="23" name="22 Rectángulo redondeado"/>
            <p:cNvSpPr/>
            <p:nvPr/>
          </p:nvSpPr>
          <p:spPr>
            <a:xfrm>
              <a:off x="-17143" y="669031"/>
              <a:ext cx="10776309" cy="388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226424" y="514455"/>
              <a:ext cx="10549885" cy="4185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100" b="1" kern="1200" dirty="0" smtClean="0"/>
                <a:t>-</a:t>
              </a:r>
              <a:r>
                <a:rPr lang="es-MX" sz="1800" b="1" kern="1200" dirty="0" smtClean="0"/>
                <a:t>Se encuentra en registros públicos o en fuentes de acceso público;</a:t>
              </a:r>
            </a:p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b="1" kern="1200" dirty="0" smtClean="0"/>
                <a:t>-Esté sujeta a una orden judicial; </a:t>
              </a:r>
            </a:p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b="1" kern="1200" dirty="0" smtClean="0"/>
                <a:t>-Sea necesaria para fines estadísticos, científicos o de interés general;</a:t>
              </a:r>
            </a:p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b="1" kern="1200" dirty="0" smtClean="0"/>
                <a:t>-Sea necesaria para la prevención, diagnóstico o atención médicos del propio titular de dicha información;</a:t>
              </a:r>
            </a:p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b="1" kern="1200" dirty="0" smtClean="0"/>
                <a:t>-Se transmita entre las autoridades estatales y municipales, siempre que los datos se utilicen para el ejercicio de sus atribuciones; </a:t>
              </a:r>
            </a:p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b="1" kern="1200" dirty="0" smtClean="0"/>
                <a:t>-Se transmita de autoridades estatales y municipales a terceros, para fines públicos específicos, sin que pueda utilizarse para otros distintos; </a:t>
              </a:r>
            </a:p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b="1" kern="1200" dirty="0" smtClean="0"/>
                <a:t>-Esté relacionada con el otorgamiento de estímulos, apoyos, subsidios y recursos públicos;</a:t>
              </a:r>
            </a:p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b="1" kern="1200" dirty="0" smtClean="0"/>
                <a:t>-Sea necesaria para el otorgamiento de concesiones, autorizaciones, licencias o permisos; y </a:t>
              </a:r>
            </a:p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b="1" kern="1200" dirty="0" smtClean="0"/>
                <a:t>-Sea considerada como no confidencial por disposición legal expresa. </a:t>
              </a:r>
              <a:endParaRPr lang="es-MX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947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" t="37690" r="16784" b="12209"/>
          <a:stretch/>
        </p:blipFill>
        <p:spPr bwMode="auto">
          <a:xfrm>
            <a:off x="457199" y="0"/>
            <a:ext cx="120700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15868" y="533400"/>
            <a:ext cx="5339626" cy="1002357"/>
          </a:xfrm>
        </p:spPr>
        <p:txBody>
          <a:bodyPr>
            <a:normAutofit/>
          </a:bodyPr>
          <a:lstStyle/>
          <a:p>
            <a:r>
              <a:rPr lang="es-MX" sz="32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</a:rPr>
              <a:t>INFORMACIÓN PÚBLICA</a:t>
            </a:r>
            <a:endParaRPr lang="es-MX" sz="32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Baskerville"/>
              <a:cs typeface="Baskerville"/>
            </a:endParaRPr>
          </a:p>
        </p:txBody>
      </p:sp>
      <p:cxnSp>
        <p:nvCxnSpPr>
          <p:cNvPr id="6" name="5 Conector recto"/>
          <p:cNvCxnSpPr>
            <a:endCxn id="10" idx="2"/>
          </p:cNvCxnSpPr>
          <p:nvPr/>
        </p:nvCxnSpPr>
        <p:spPr>
          <a:xfrm flipH="1" flipV="1">
            <a:off x="6085681" y="2640485"/>
            <a:ext cx="794" cy="52681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Marcador de texto"/>
          <p:cNvSpPr txBox="1">
            <a:spLocks/>
          </p:cNvSpPr>
          <p:nvPr/>
        </p:nvSpPr>
        <p:spPr>
          <a:xfrm>
            <a:off x="1632584" y="2895600"/>
            <a:ext cx="5367497" cy="403109"/>
          </a:xfrm>
          <a:prstGeom prst="rect">
            <a:avLst/>
          </a:prstGeom>
        </p:spPr>
        <p:txBody>
          <a:bodyPr vert="horz" lIns="121198" tIns="60592" rIns="121198" bIns="6059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96839">
              <a:spcBef>
                <a:spcPts val="0"/>
              </a:spcBef>
              <a:buNone/>
            </a:pPr>
            <a:r>
              <a:rPr lang="es-MX" sz="2400" b="1" dirty="0">
                <a:solidFill>
                  <a:schemeClr val="accent5"/>
                </a:solidFill>
                <a:latin typeface="Georgia" panose="02040502050405020303" pitchFamily="18" charset="0"/>
                <a:ea typeface="Trebuchet MS"/>
                <a:cs typeface="Trebuchet MS"/>
                <a:sym typeface="Baskerville"/>
              </a:rPr>
              <a:t> Pública </a:t>
            </a:r>
            <a:r>
              <a:rPr lang="es-MX" sz="2400" b="1" dirty="0" smtClean="0">
                <a:solidFill>
                  <a:schemeClr val="accent5"/>
                </a:solidFill>
                <a:latin typeface="Georgia" panose="02040502050405020303" pitchFamily="18" charset="0"/>
                <a:ea typeface="Trebuchet MS"/>
                <a:cs typeface="Trebuchet MS"/>
                <a:sym typeface="Baskerville"/>
              </a:rPr>
              <a:t/>
            </a:r>
            <a:br>
              <a:rPr lang="es-MX" sz="2400" b="1" dirty="0" smtClean="0">
                <a:solidFill>
                  <a:schemeClr val="accent5"/>
                </a:solidFill>
                <a:latin typeface="Georgia" panose="02040502050405020303" pitchFamily="18" charset="0"/>
                <a:ea typeface="Trebuchet MS"/>
                <a:cs typeface="Trebuchet MS"/>
                <a:sym typeface="Baskerville"/>
              </a:rPr>
            </a:br>
            <a:r>
              <a:rPr lang="es-MX" sz="2400" b="1" dirty="0" smtClean="0">
                <a:solidFill>
                  <a:schemeClr val="accent5"/>
                </a:solidFill>
                <a:latin typeface="Georgia" panose="02040502050405020303" pitchFamily="18" charset="0"/>
                <a:ea typeface="Trebuchet MS"/>
                <a:cs typeface="Trebuchet MS"/>
                <a:sym typeface="Baskerville"/>
              </a:rPr>
              <a:t>fundamental</a:t>
            </a:r>
            <a:endParaRPr lang="es-MX" sz="2400" b="1" dirty="0">
              <a:solidFill>
                <a:schemeClr val="accent5"/>
              </a:solidFill>
              <a:latin typeface="Georgia" panose="02040502050405020303" pitchFamily="18" charset="0"/>
              <a:ea typeface="Trebuchet MS"/>
              <a:cs typeface="Trebuchet MS"/>
              <a:sym typeface="Baskerville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5476081" y="3167295"/>
            <a:ext cx="1724373" cy="4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4134273" y="2241119"/>
            <a:ext cx="3902816" cy="399366"/>
          </a:xfrm>
          <a:prstGeom prst="rect">
            <a:avLst/>
          </a:prstGeom>
          <a:noFill/>
        </p:spPr>
        <p:txBody>
          <a:bodyPr wrap="none" lIns="121198" tIns="60592" rIns="121198" bIns="60592" rtlCol="0">
            <a:spAutoFit/>
          </a:bodyPr>
          <a:lstStyle/>
          <a:p>
            <a:pPr defTabSz="1211945"/>
            <a:r>
              <a:rPr lang="es-MX" sz="1800" b="1" i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</a:rPr>
              <a:t>INFORMACIÓN DE LIBRE ACCESO</a:t>
            </a:r>
          </a:p>
        </p:txBody>
      </p:sp>
      <p:sp>
        <p:nvSpPr>
          <p:cNvPr id="12" name="2 Marcador de texto"/>
          <p:cNvSpPr txBox="1">
            <a:spLocks/>
          </p:cNvSpPr>
          <p:nvPr/>
        </p:nvSpPr>
        <p:spPr>
          <a:xfrm>
            <a:off x="7000081" y="2895600"/>
            <a:ext cx="2108659" cy="403109"/>
          </a:xfrm>
          <a:prstGeom prst="rect">
            <a:avLst/>
          </a:prstGeom>
        </p:spPr>
        <p:txBody>
          <a:bodyPr vert="horz" lIns="121198" tIns="60592" rIns="121198" bIns="6059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96839">
              <a:spcBef>
                <a:spcPts val="0"/>
              </a:spcBef>
              <a:buNone/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Baskerville"/>
              </a:rPr>
              <a:t>Pública ordinaria</a:t>
            </a:r>
          </a:p>
        </p:txBody>
      </p:sp>
      <p:sp>
        <p:nvSpPr>
          <p:cNvPr id="16" name="2 Marcador de texto"/>
          <p:cNvSpPr txBox="1">
            <a:spLocks/>
          </p:cNvSpPr>
          <p:nvPr/>
        </p:nvSpPr>
        <p:spPr>
          <a:xfrm>
            <a:off x="2656681" y="5007091"/>
            <a:ext cx="3450533" cy="403109"/>
          </a:xfrm>
          <a:prstGeom prst="rect">
            <a:avLst/>
          </a:prstGeom>
        </p:spPr>
        <p:txBody>
          <a:bodyPr vert="horz" lIns="121198" tIns="60592" rIns="121198" bIns="60592" rtlCol="0">
            <a:noAutofit/>
          </a:bodyPr>
          <a:lstStyle>
            <a:defPPr>
              <a:defRPr lang="es-US"/>
            </a:defPPr>
            <a:lvl1pPr indent="0" algn="ctr" defTabSz="896839"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sym typeface="Baskerville"/>
              </a:rPr>
              <a:t>Confidencial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3987849" y="4401234"/>
            <a:ext cx="4231432" cy="399366"/>
          </a:xfrm>
          <a:prstGeom prst="rect">
            <a:avLst/>
          </a:prstGeom>
          <a:noFill/>
        </p:spPr>
        <p:txBody>
          <a:bodyPr wrap="none" lIns="121198" tIns="60592" rIns="121198" bIns="60592" rtlCol="0">
            <a:spAutoFit/>
          </a:bodyPr>
          <a:lstStyle/>
          <a:p>
            <a:pPr defTabSz="1211945"/>
            <a:r>
              <a:rPr lang="es-MX" sz="1800" b="1" i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</a:rPr>
              <a:t>INFORMACIÓN PÚBLICA PROTEGIDA</a:t>
            </a:r>
          </a:p>
        </p:txBody>
      </p:sp>
      <p:sp>
        <p:nvSpPr>
          <p:cNvPr id="19" name="2 Marcador de texto"/>
          <p:cNvSpPr txBox="1">
            <a:spLocks/>
          </p:cNvSpPr>
          <p:nvPr/>
        </p:nvSpPr>
        <p:spPr>
          <a:xfrm>
            <a:off x="6442317" y="5083291"/>
            <a:ext cx="2234164" cy="403109"/>
          </a:xfrm>
          <a:prstGeom prst="rect">
            <a:avLst/>
          </a:prstGeom>
        </p:spPr>
        <p:txBody>
          <a:bodyPr vert="horz" lIns="121198" tIns="60592" rIns="121198" bIns="6059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96839">
              <a:spcBef>
                <a:spcPts val="0"/>
              </a:spcBef>
              <a:buNone/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Baskerville"/>
              </a:rPr>
              <a:t>Reservada</a:t>
            </a:r>
          </a:p>
        </p:txBody>
      </p:sp>
      <p:cxnSp>
        <p:nvCxnSpPr>
          <p:cNvPr id="27" name="26 Conector recto"/>
          <p:cNvCxnSpPr/>
          <p:nvPr/>
        </p:nvCxnSpPr>
        <p:spPr>
          <a:xfrm flipV="1">
            <a:off x="6085682" y="4829720"/>
            <a:ext cx="0" cy="35188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5440526" y="5334000"/>
            <a:ext cx="1253772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1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9512" r="4953" b="5750"/>
          <a:stretch/>
        </p:blipFill>
        <p:spPr bwMode="auto">
          <a:xfrm>
            <a:off x="-24387" y="323850"/>
            <a:ext cx="12195750" cy="653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-391319" y="228600"/>
            <a:ext cx="7001085" cy="1143000"/>
          </a:xfrm>
          <a:prstGeom prst="rect">
            <a:avLst/>
          </a:prstGeom>
        </p:spPr>
        <p:txBody>
          <a:bodyPr/>
          <a:lstStyle>
            <a:lvl1pPr algn="ctr" defTabSz="1212047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</a:rPr>
              <a:t>INFORMACIÓN FUNDAMENTAL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772692819"/>
              </p:ext>
            </p:extLst>
          </p:nvPr>
        </p:nvGraphicFramePr>
        <p:xfrm>
          <a:off x="3997177" y="381000"/>
          <a:ext cx="7955904" cy="6216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972448" y="2997090"/>
            <a:ext cx="2249875" cy="707355"/>
          </a:xfrm>
          <a:prstGeom prst="rect">
            <a:avLst/>
          </a:prstGeom>
          <a:noFill/>
        </p:spPr>
        <p:txBody>
          <a:bodyPr wrap="none" lIns="90914" tIns="45457" rIns="90914" bIns="45457" rtlCol="0">
            <a:spAutoFit/>
          </a:bodyPr>
          <a:lstStyle/>
          <a:p>
            <a:r>
              <a:rPr lang="es-MX" sz="4000" b="1" dirty="0">
                <a:ln w="12700"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Artículo 8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102075786"/>
              </p:ext>
            </p:extLst>
          </p:nvPr>
        </p:nvGraphicFramePr>
        <p:xfrm>
          <a:off x="460788" y="3788134"/>
          <a:ext cx="347659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567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9512" r="4953" b="5750"/>
          <a:stretch/>
        </p:blipFill>
        <p:spPr bwMode="auto">
          <a:xfrm>
            <a:off x="7878" y="437370"/>
            <a:ext cx="12195750" cy="653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-391319" y="228600"/>
            <a:ext cx="7001085" cy="1143000"/>
          </a:xfrm>
          <a:prstGeom prst="rect">
            <a:avLst/>
          </a:prstGeom>
        </p:spPr>
        <p:txBody>
          <a:bodyPr/>
          <a:lstStyle>
            <a:lvl1pPr algn="ctr" defTabSz="1212047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</a:rPr>
              <a:t>INFORMACIÓN FUNDAMENTAL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27881" y="2997090"/>
            <a:ext cx="2249875" cy="707355"/>
          </a:xfrm>
          <a:prstGeom prst="rect">
            <a:avLst/>
          </a:prstGeom>
          <a:noFill/>
        </p:spPr>
        <p:txBody>
          <a:bodyPr wrap="none" lIns="90914" tIns="45457" rIns="90914" bIns="45457" rtlCol="0">
            <a:spAutoFit/>
          </a:bodyPr>
          <a:lstStyle/>
          <a:p>
            <a:r>
              <a:rPr lang="es-MX" sz="4000" b="1" dirty="0">
                <a:ln w="12700"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Artículo 8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707388017"/>
              </p:ext>
            </p:extLst>
          </p:nvPr>
        </p:nvGraphicFramePr>
        <p:xfrm>
          <a:off x="294481" y="3788134"/>
          <a:ext cx="347659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515816321"/>
              </p:ext>
            </p:extLst>
          </p:nvPr>
        </p:nvGraphicFramePr>
        <p:xfrm>
          <a:off x="3799681" y="762000"/>
          <a:ext cx="83058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4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13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-315119" y="152400"/>
            <a:ext cx="7086600" cy="1132316"/>
          </a:xfrm>
          <a:prstGeom prst="rect">
            <a:avLst/>
          </a:prstGeom>
        </p:spPr>
        <p:txBody>
          <a:bodyPr vert="horz" lIns="116236" tIns="58172" rIns="116236" bIns="58172" rtlCol="0" anchor="ctr">
            <a:noAutofit/>
          </a:bodyPr>
          <a:lstStyle>
            <a:lvl1pPr algn="ctr" defTabSz="1162422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1465"/>
              </a:spcBef>
              <a:defRPr sz="4800" b="1" cap="small">
                <a:solidFill>
                  <a:srgbClr val="595959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es-MX" sz="28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  <a:sym typeface="Baskerville"/>
              </a:rPr>
              <a:t>¿QUÉ ES INFORMACIÓN PÚBLICA?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822764" y="1483413"/>
            <a:ext cx="8525835" cy="2307646"/>
          </a:xfrm>
          <a:prstGeom prst="rect">
            <a:avLst/>
          </a:prstGeom>
        </p:spPr>
        <p:txBody>
          <a:bodyPr wrap="square" lIns="90766" tIns="45384" rIns="90766" bIns="45384">
            <a:spAutoFit/>
          </a:bodyPr>
          <a:lstStyle/>
          <a:p>
            <a:pPr algn="just" defTabSz="907891">
              <a:lnSpc>
                <a:spcPct val="150000"/>
              </a:lnSpc>
            </a:pP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Toda información que generen, posean o administren los sujetos obligados, como consecuencia del ejercicio de sus facultades o atribuciones, o el cumplimiento de sus obligaciones, sin importar su origen, utilización o el medio en el que se contenga o almacene</a:t>
            </a: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26313" y="4002502"/>
            <a:ext cx="85187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7891">
              <a:lnSpc>
                <a:spcPct val="150000"/>
              </a:lnSpc>
            </a:pP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 información puede estar contenida en documentos, fotografías, grabaciones, soporte magnético, digital, sonoro, visual, electrónico, informático, holográfico o en cualquier otro elemento técnico existente o que surja con posterioridad.</a:t>
            </a:r>
          </a:p>
          <a:p>
            <a:pPr algn="just" defTabSz="907891">
              <a:lnSpc>
                <a:spcPct val="150000"/>
              </a:lnSpc>
            </a:pPr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(Art. 3.1, LTAIPEJM).</a:t>
            </a:r>
          </a:p>
        </p:txBody>
      </p:sp>
    </p:spTree>
    <p:extLst>
      <p:ext uri="{BB962C8B-B14F-4D97-AF65-F5344CB8AC3E}">
        <p14:creationId xmlns:p14="http://schemas.microsoft.com/office/powerpoint/2010/main" val="15544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9512" r="4953" b="5750"/>
          <a:stretch/>
        </p:blipFill>
        <p:spPr bwMode="auto">
          <a:xfrm>
            <a:off x="-24387" y="323850"/>
            <a:ext cx="12195750" cy="653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-391319" y="228600"/>
            <a:ext cx="7001085" cy="1143000"/>
          </a:xfrm>
          <a:prstGeom prst="rect">
            <a:avLst/>
          </a:prstGeom>
        </p:spPr>
        <p:txBody>
          <a:bodyPr/>
          <a:lstStyle>
            <a:lvl1pPr algn="ctr" defTabSz="1212047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</a:rPr>
              <a:t>INFORMACIÓN FUNDAMENTAL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46881" y="2997090"/>
            <a:ext cx="3117099" cy="707355"/>
          </a:xfrm>
          <a:prstGeom prst="rect">
            <a:avLst/>
          </a:prstGeom>
          <a:noFill/>
        </p:spPr>
        <p:txBody>
          <a:bodyPr wrap="none" lIns="90914" tIns="45457" rIns="90914" bIns="45457" rtlCol="0">
            <a:spAutoFit/>
          </a:bodyPr>
          <a:lstStyle/>
          <a:p>
            <a:r>
              <a:rPr lang="es-MX" sz="4000" b="1" dirty="0">
                <a:ln w="12700"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Artículo </a:t>
            </a:r>
            <a:r>
              <a:rPr lang="es-MX" sz="4000" b="1" dirty="0" smtClean="0">
                <a:ln w="12700"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14bis</a:t>
            </a:r>
            <a:endParaRPr lang="es-MX" sz="4000" b="1" dirty="0">
              <a:ln w="12700"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362539561"/>
              </p:ext>
            </p:extLst>
          </p:nvPr>
        </p:nvGraphicFramePr>
        <p:xfrm>
          <a:off x="294481" y="3788134"/>
          <a:ext cx="347659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891852364"/>
              </p:ext>
            </p:extLst>
          </p:nvPr>
        </p:nvGraphicFramePr>
        <p:xfrm>
          <a:off x="4028281" y="914400"/>
          <a:ext cx="7924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701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6" y="0"/>
            <a:ext cx="121713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-162719" y="152400"/>
            <a:ext cx="11811000" cy="1219200"/>
          </a:xfrm>
          <a:prstGeom prst="rect">
            <a:avLst/>
          </a:prstGeom>
        </p:spPr>
        <p:txBody>
          <a:bodyPr vert="horz" lIns="116236" tIns="58172" rIns="116236" bIns="58172" rtlCol="0" anchor="ctr">
            <a:noAutofit/>
          </a:bodyPr>
          <a:lstStyle>
            <a:lvl1pPr algn="ctr" defTabSz="1162422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1465"/>
              </a:spcBef>
              <a:defRPr sz="4800" b="1" cap="small">
                <a:solidFill>
                  <a:srgbClr val="595959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es-MX" sz="28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  <a:sym typeface="Baskerville"/>
              </a:rPr>
              <a:t>¿QUÉ ES LA PLATAFORMA NACIONAL DE TRANSPARENCIA (PNT)?</a:t>
            </a:r>
            <a:endParaRPr lang="es-MX" sz="2800" b="1" cap="small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Baskerville"/>
              <a:cs typeface="Baskerville"/>
              <a:sym typeface="Baskerville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04281" y="1905000"/>
            <a:ext cx="708530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Es una solución tecnológica que permitirá integrar la funcionalidad de los sistemas </a:t>
            </a:r>
            <a:r>
              <a:rPr lang="es-MX" sz="2200" b="1" i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Infomex</a:t>
            </a:r>
            <a:r>
              <a:rPr lang="es-MX" sz="22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 de Solicitudes de Acceso a la Información (SISAI),</a:t>
            </a:r>
            <a:r>
              <a:rPr lang="es-MX" sz="2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itchFamily="34" charset="0"/>
              </a:rPr>
              <a:t> el </a:t>
            </a:r>
            <a:r>
              <a:rPr lang="es-MX" sz="22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Portal de Obligaciones de Transparencia (SIPOT), </a:t>
            </a:r>
            <a:r>
              <a:rPr lang="es-MX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itchFamily="34" charset="0"/>
              </a:rPr>
              <a:t>el de </a:t>
            </a:r>
            <a:r>
              <a:rPr lang="es-MX" sz="22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Comunicación entre Organismos Garantes y Sujetos Obligados (SICOM) </a:t>
            </a:r>
            <a:r>
              <a:rPr lang="es-MX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itchFamily="34" charset="0"/>
              </a:rPr>
              <a:t>y el de </a:t>
            </a:r>
            <a:r>
              <a:rPr lang="es-MX" sz="22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Gestión de Medios de Impugnación (SIGEMI</a:t>
            </a:r>
            <a:r>
              <a:rPr lang="es-MX" sz="22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).</a:t>
            </a:r>
            <a:br>
              <a:rPr lang="es-MX" sz="22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es-MX" sz="22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/>
            </a:r>
            <a:br>
              <a:rPr lang="es-MX" sz="22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Para concentrar la información en una sola plataforma informática y facilitar su consulta por parte de la población.</a:t>
            </a:r>
          </a:p>
          <a:p>
            <a:pPr algn="just"/>
            <a:endParaRPr lang="es-MX" sz="22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  <a:p>
            <a:pPr algn="just"/>
            <a:endParaRPr lang="es-MX" sz="2200" b="1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979315" y="5257800"/>
            <a:ext cx="8296074" cy="5355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1" dirty="0">
                <a:solidFill>
                  <a:schemeClr val="bg1"/>
                </a:solidFill>
              </a:rPr>
              <a:t>http://www.plataformadetransparencia.org.mx/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845923" y="6172200"/>
            <a:ext cx="4411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solidFill>
                  <a:schemeClr val="bg1">
                    <a:lumMod val="50000"/>
                  </a:schemeClr>
                </a:solidFill>
              </a:rPr>
              <a:t>ARTÍCULOS 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49 AL 52; 70, 75, 80 DE LA LEY GENERAL </a:t>
            </a:r>
          </a:p>
          <a:p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ARTÍCULOS 8, 14 BIS, 25.1, FRACCIÓN VI DE LA LTAIPEJM </a:t>
            </a:r>
          </a:p>
          <a:p>
            <a:pPr defTabSz="1209587"/>
            <a:endParaRPr lang="es-MX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4127" t="49090" r="22048" b="21779"/>
          <a:stretch/>
        </p:blipFill>
        <p:spPr>
          <a:xfrm>
            <a:off x="3757378" y="2402273"/>
            <a:ext cx="4313136" cy="2992208"/>
          </a:xfrm>
          <a:prstGeom prst="rect">
            <a:avLst/>
          </a:prstGeom>
          <a:effectLst/>
        </p:spPr>
      </p:pic>
      <p:sp>
        <p:nvSpPr>
          <p:cNvPr id="4" name="36 CuadroTexto"/>
          <p:cNvSpPr txBox="1"/>
          <p:nvPr/>
        </p:nvSpPr>
        <p:spPr>
          <a:xfrm>
            <a:off x="505471" y="2372992"/>
            <a:ext cx="3293587" cy="799583"/>
          </a:xfrm>
          <a:prstGeom prst="rect">
            <a:avLst/>
          </a:prstGeom>
          <a:noFill/>
        </p:spPr>
        <p:txBody>
          <a:bodyPr wrap="square" lIns="121310" tIns="60645" rIns="121310" bIns="60645" rtlCol="0">
            <a:spAutoFit/>
          </a:bodyPr>
          <a:lstStyle/>
          <a:p>
            <a:pPr defTabSz="1213073"/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Sistema de solicitudes de acceso a la información</a:t>
            </a:r>
            <a:endParaRPr lang="es-ES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37 CuadroTexto"/>
          <p:cNvSpPr txBox="1"/>
          <p:nvPr/>
        </p:nvSpPr>
        <p:spPr>
          <a:xfrm>
            <a:off x="734071" y="5029200"/>
            <a:ext cx="3644368" cy="799583"/>
          </a:xfrm>
          <a:prstGeom prst="rect">
            <a:avLst/>
          </a:prstGeom>
          <a:noFill/>
        </p:spPr>
        <p:txBody>
          <a:bodyPr wrap="square" lIns="121310" tIns="60645" rIns="121310" bIns="60645" rtlCol="0">
            <a:spAutoFit/>
          </a:bodyPr>
          <a:lstStyle>
            <a:defPPr>
              <a:defRPr lang="es-US"/>
            </a:defPPr>
            <a:lvl1pPr defTabSz="1213073">
              <a:defRPr sz="22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Sistema de portales de obligaciones de transparencia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44 CuadroTexto"/>
          <p:cNvSpPr txBox="1"/>
          <p:nvPr/>
        </p:nvSpPr>
        <p:spPr>
          <a:xfrm>
            <a:off x="7976703" y="4876800"/>
            <a:ext cx="3642230" cy="1138137"/>
          </a:xfrm>
          <a:prstGeom prst="rect">
            <a:avLst/>
          </a:prstGeom>
          <a:noFill/>
        </p:spPr>
        <p:txBody>
          <a:bodyPr wrap="square" lIns="121310" tIns="60645" rIns="121310" bIns="60645" rtlCol="0">
            <a:spAutoFit/>
          </a:bodyPr>
          <a:lstStyle/>
          <a:p>
            <a:pPr defTabSz="1213073"/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Sistema de comunicación entre Organismos garantes y sujetos obligados</a:t>
            </a:r>
            <a:endParaRPr lang="es-ES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39 CuadroTexto"/>
          <p:cNvSpPr txBox="1"/>
          <p:nvPr/>
        </p:nvSpPr>
        <p:spPr>
          <a:xfrm>
            <a:off x="8194343" y="2402380"/>
            <a:ext cx="3206950" cy="799583"/>
          </a:xfrm>
          <a:prstGeom prst="rect">
            <a:avLst/>
          </a:prstGeom>
          <a:noFill/>
        </p:spPr>
        <p:txBody>
          <a:bodyPr wrap="square" lIns="121310" tIns="60645" rIns="121310" bIns="60645" rtlCol="0">
            <a:spAutoFit/>
          </a:bodyPr>
          <a:lstStyle/>
          <a:p>
            <a:pPr defTabSz="1213073"/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Sistema de gestión de medios de impugnación</a:t>
            </a:r>
            <a:endParaRPr lang="es-ES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6" y="0"/>
            <a:ext cx="12183859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65881" y="152400"/>
            <a:ext cx="11811000" cy="1219200"/>
          </a:xfrm>
          <a:prstGeom prst="rect">
            <a:avLst/>
          </a:prstGeom>
        </p:spPr>
        <p:txBody>
          <a:bodyPr vert="horz" lIns="116236" tIns="58172" rIns="116236" bIns="58172" rtlCol="0" anchor="ctr">
            <a:noAutofit/>
          </a:bodyPr>
          <a:lstStyle>
            <a:lvl1pPr algn="ctr" defTabSz="1162422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</a:rPr>
              <a:t>¿</a:t>
            </a:r>
            <a:r>
              <a:rPr lang="es-MX" sz="28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</a:rPr>
              <a:t>Cómo</a:t>
            </a:r>
            <a:r>
              <a:rPr lang="en-US" sz="28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</a:rPr>
              <a:t> </a:t>
            </a:r>
            <a:r>
              <a:rPr lang="es-MX" sz="28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</a:rPr>
              <a:t>funciona</a:t>
            </a:r>
            <a:r>
              <a:rPr lang="en-US" sz="28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</a:rPr>
              <a:t> la </a:t>
            </a:r>
            <a:r>
              <a:rPr lang="es-MX" sz="28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</a:rPr>
              <a:t>Plataforma</a:t>
            </a:r>
            <a:r>
              <a:rPr lang="en-US" sz="28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</a:rPr>
              <a:t> Nacional de </a:t>
            </a:r>
            <a:r>
              <a:rPr lang="es-MX" sz="28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</a:rPr>
              <a:t>Transparencia</a:t>
            </a:r>
            <a:r>
              <a:rPr lang="en-US" sz="28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</a:rPr>
              <a:t> (PNT)?</a:t>
            </a:r>
          </a:p>
        </p:txBody>
      </p:sp>
    </p:spTree>
    <p:extLst>
      <p:ext uri="{BB962C8B-B14F-4D97-AF65-F5344CB8AC3E}">
        <p14:creationId xmlns:p14="http://schemas.microsoft.com/office/powerpoint/2010/main" val="16397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9512" r="4953" b="5750"/>
          <a:stretch/>
        </p:blipFill>
        <p:spPr bwMode="auto">
          <a:xfrm>
            <a:off x="-24387" y="323851"/>
            <a:ext cx="12195750" cy="653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2081" y="260649"/>
            <a:ext cx="9010766" cy="430251"/>
          </a:xfrm>
          <a:prstGeom prst="rect">
            <a:avLst/>
          </a:prstGeom>
        </p:spPr>
        <p:txBody>
          <a:bodyPr wrap="square" lIns="121310" tIns="60645" rIns="121310" bIns="60645">
            <a:spAutoFit/>
          </a:bodyPr>
          <a:lstStyle/>
          <a:p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Plan interno para la carga de la información en la PNT </a:t>
            </a:r>
          </a:p>
        </p:txBody>
      </p:sp>
      <p:sp>
        <p:nvSpPr>
          <p:cNvPr id="4" name="2 Marcador de texto"/>
          <p:cNvSpPr txBox="1">
            <a:spLocks/>
          </p:cNvSpPr>
          <p:nvPr/>
        </p:nvSpPr>
        <p:spPr>
          <a:xfrm>
            <a:off x="7662605" y="382309"/>
            <a:ext cx="2793365" cy="806219"/>
          </a:xfrm>
          <a:prstGeom prst="rect">
            <a:avLst/>
          </a:prstGeom>
        </p:spPr>
        <p:txBody>
          <a:bodyPr vert="horz" lIns="121310" tIns="60645" rIns="121310" bIns="6064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97674">
              <a:spcBef>
                <a:spcPts val="0"/>
              </a:spcBef>
              <a:buNone/>
            </a:pPr>
            <a:r>
              <a:rPr lang="es-MX" sz="6000" b="1" dirty="0">
                <a:ln w="12700"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Baskerville"/>
              </a:rPr>
              <a:t>CTAG</a:t>
            </a:r>
          </a:p>
        </p:txBody>
      </p:sp>
      <p:cxnSp>
        <p:nvCxnSpPr>
          <p:cNvPr id="5" name="4 Conector recto"/>
          <p:cNvCxnSpPr/>
          <p:nvPr/>
        </p:nvCxnSpPr>
        <p:spPr>
          <a:xfrm rot="16200000">
            <a:off x="8856396" y="1490261"/>
            <a:ext cx="487812" cy="0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2 Marcador de texto"/>
          <p:cNvSpPr txBox="1">
            <a:spLocks/>
          </p:cNvSpPr>
          <p:nvPr/>
        </p:nvSpPr>
        <p:spPr>
          <a:xfrm>
            <a:off x="4936948" y="1550747"/>
            <a:ext cx="1839910" cy="1010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644" tIns="60645" rIns="60644" bIns="60645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itchFamily="34" charset="0"/>
              </a:rPr>
              <a:t>Usuarios,</a:t>
            </a:r>
            <a:b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itchFamily="34" charset="0"/>
              </a:rPr>
            </a:b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itchFamily="34" charset="0"/>
              </a:rPr>
              <a:t>contraseñas y formatos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743" y="1402277"/>
            <a:ext cx="1130176" cy="72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7346" y="1909812"/>
            <a:ext cx="351443" cy="43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8 Conector recto"/>
          <p:cNvCxnSpPr/>
          <p:nvPr/>
        </p:nvCxnSpPr>
        <p:spPr>
          <a:xfrm rot="16200000" flipV="1">
            <a:off x="7843332" y="488149"/>
            <a:ext cx="0" cy="2492053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5968" y="2649068"/>
            <a:ext cx="1044448" cy="100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2 Marcador de texto"/>
          <p:cNvSpPr txBox="1">
            <a:spLocks/>
          </p:cNvSpPr>
          <p:nvPr/>
        </p:nvSpPr>
        <p:spPr>
          <a:xfrm>
            <a:off x="1792776" y="2927581"/>
            <a:ext cx="4025622" cy="806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644" tIns="60645" rIns="60644" bIns="60645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buNone/>
            </a:pPr>
            <a:r>
              <a:rPr lang="es-MX" sz="2800" b="1" dirty="0">
                <a:ln w="12700"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PROVEEDORES </a:t>
            </a:r>
          </a:p>
        </p:txBody>
      </p:sp>
      <p:sp>
        <p:nvSpPr>
          <p:cNvPr id="12" name="2 Marcador de texto"/>
          <p:cNvSpPr txBox="1">
            <a:spLocks/>
          </p:cNvSpPr>
          <p:nvPr/>
        </p:nvSpPr>
        <p:spPr>
          <a:xfrm>
            <a:off x="1792777" y="3312222"/>
            <a:ext cx="2815076" cy="806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644" tIns="60645" rIns="60644" bIns="60645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buNone/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itchFamily="34" charset="0"/>
                <a:sym typeface="Trebuchet MS"/>
              </a:rPr>
              <a:t>Llenar formatos, actualizar y validar la información</a:t>
            </a:r>
          </a:p>
          <a:p>
            <a:pPr marL="0" indent="0">
              <a:buNone/>
            </a:pP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333" y="3350363"/>
            <a:ext cx="1033297" cy="90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2 Marcador de texto"/>
          <p:cNvSpPr txBox="1">
            <a:spLocks/>
          </p:cNvSpPr>
          <p:nvPr/>
        </p:nvSpPr>
        <p:spPr>
          <a:xfrm>
            <a:off x="6499875" y="3352504"/>
            <a:ext cx="3441571" cy="806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644" tIns="60645" rIns="60644" bIns="60645">
            <a:noAutofit/>
          </a:bodyPr>
          <a:lstStyle>
            <a:defPPr>
              <a:defRPr lang="es-US"/>
            </a:defPPr>
            <a:lvl1pPr marR="0" indent="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800" b="1" i="0" u="none" strike="noStrike" cap="none" spc="0" baseline="0">
                <a:ln w="12700"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FillTx/>
              </a:defRPr>
            </a:lvl1pPr>
            <a:lvl2pPr marL="783771" marR="0" indent="-326571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</a:defRPr>
            </a:lvl2pPr>
            <a:lvl3pPr marL="1219200" marR="0" indent="-30480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</a:defRPr>
            </a:lvl3pPr>
            <a:lvl4pPr marL="1737360" marR="0" indent="-36576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</a:defRPr>
            </a:lvl4pPr>
            <a:lvl5pPr marL="2194560" marR="0" indent="-36576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</a:defRPr>
            </a:lvl5pPr>
            <a:lvl6pPr marL="2651760" marR="0" indent="-36576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</a:defRPr>
            </a:lvl6pPr>
            <a:lvl7pPr marL="3108960" marR="0" indent="-365760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</a:defRPr>
            </a:lvl7pPr>
            <a:lvl8pPr marL="3566159" marR="0" indent="-365759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</a:defRPr>
            </a:lvl8pPr>
            <a:lvl9pPr marL="4023359" marR="0" indent="-365759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</a:defRPr>
            </a:lvl9pPr>
          </a:lstStyle>
          <a:p>
            <a:r>
              <a:rPr lang="es-MX" dirty="0"/>
              <a:t>COORDINADORES </a:t>
            </a:r>
          </a:p>
        </p:txBody>
      </p:sp>
      <p:sp>
        <p:nvSpPr>
          <p:cNvPr id="15" name="2 Marcador de texto"/>
          <p:cNvSpPr txBox="1">
            <a:spLocks/>
          </p:cNvSpPr>
          <p:nvPr/>
        </p:nvSpPr>
        <p:spPr>
          <a:xfrm>
            <a:off x="6595746" y="3740826"/>
            <a:ext cx="3441571" cy="806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644" tIns="60645" rIns="60644" bIns="60645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buNone/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itchFamily="34" charset="0"/>
                <a:sym typeface="Trebuchet MS"/>
              </a:rPr>
              <a:t>Supervisar y orientar</a:t>
            </a:r>
          </a:p>
        </p:txBody>
      </p:sp>
      <p:sp>
        <p:nvSpPr>
          <p:cNvPr id="16" name="2 Marcador de texto"/>
          <p:cNvSpPr txBox="1">
            <a:spLocks/>
          </p:cNvSpPr>
          <p:nvPr/>
        </p:nvSpPr>
        <p:spPr>
          <a:xfrm>
            <a:off x="2271994" y="4972981"/>
            <a:ext cx="2587900" cy="806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644" tIns="60645" rIns="60644" bIns="60645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Trebuchet MS"/>
                <a:cs typeface="Trebuchet MS"/>
              </a:rPr>
              <a:t>PUBLICACIÓN</a:t>
            </a:r>
            <a:b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Trebuchet MS"/>
                <a:cs typeface="Trebuchet MS"/>
              </a:rPr>
            </a:b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Trebuchet MS"/>
                <a:cs typeface="Trebuchet MS"/>
              </a:rPr>
              <a:t> EN LA PNT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06" y="4188431"/>
            <a:ext cx="852278" cy="81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17 Conector recto"/>
          <p:cNvCxnSpPr/>
          <p:nvPr/>
        </p:nvCxnSpPr>
        <p:spPr>
          <a:xfrm flipH="1">
            <a:off x="2847145" y="1754544"/>
            <a:ext cx="862635" cy="10015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20" idx="3"/>
          </p:cNvCxnSpPr>
          <p:nvPr/>
        </p:nvCxnSpPr>
        <p:spPr>
          <a:xfrm flipV="1">
            <a:off x="2847103" y="1754577"/>
            <a:ext cx="3" cy="1019763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Triángulo isósceles"/>
          <p:cNvSpPr/>
          <p:nvPr/>
        </p:nvSpPr>
        <p:spPr>
          <a:xfrm rot="10800000">
            <a:off x="2792161" y="2774401"/>
            <a:ext cx="109844" cy="96735"/>
          </a:xfrm>
          <a:prstGeom prst="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10" tIns="60645" rIns="121310" bIns="60645" rtlCol="0" anchor="ctr"/>
          <a:lstStyle/>
          <a:p>
            <a:pPr algn="ctr" defTabSz="1213073"/>
            <a:endParaRPr lang="es-MX" sz="2400">
              <a:solidFill>
                <a:prstClr val="white"/>
              </a:solidFill>
            </a:endParaRPr>
          </a:p>
        </p:txBody>
      </p:sp>
      <p:cxnSp>
        <p:nvCxnSpPr>
          <p:cNvPr id="21" name="20 Conector recto"/>
          <p:cNvCxnSpPr/>
          <p:nvPr/>
        </p:nvCxnSpPr>
        <p:spPr>
          <a:xfrm flipV="1">
            <a:off x="2353013" y="4144561"/>
            <a:ext cx="3" cy="1019763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Triángulo isósceles"/>
          <p:cNvSpPr/>
          <p:nvPr/>
        </p:nvSpPr>
        <p:spPr>
          <a:xfrm rot="5400000">
            <a:off x="2648742" y="5101699"/>
            <a:ext cx="110031" cy="96571"/>
          </a:xfrm>
          <a:prstGeom prst="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10" tIns="60645" rIns="121310" bIns="60645" rtlCol="0" anchor="ctr"/>
          <a:lstStyle/>
          <a:p>
            <a:pPr algn="ctr" defTabSz="1213073"/>
            <a:endParaRPr lang="es-MX" sz="2400">
              <a:solidFill>
                <a:prstClr val="white"/>
              </a:solidFill>
            </a:endParaRPr>
          </a:p>
        </p:txBody>
      </p:sp>
      <p:cxnSp>
        <p:nvCxnSpPr>
          <p:cNvPr id="23" name="22 Conector recto"/>
          <p:cNvCxnSpPr/>
          <p:nvPr/>
        </p:nvCxnSpPr>
        <p:spPr>
          <a:xfrm>
            <a:off x="2353016" y="5159268"/>
            <a:ext cx="302394" cy="0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98" y="5240233"/>
            <a:ext cx="673083" cy="74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 Marcador de texto"/>
          <p:cNvSpPr txBox="1">
            <a:spLocks/>
          </p:cNvSpPr>
          <p:nvPr/>
        </p:nvSpPr>
        <p:spPr>
          <a:xfrm>
            <a:off x="6085447" y="5989252"/>
            <a:ext cx="2568932" cy="403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644" tIns="60645" rIns="60644" bIns="60645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buNone/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itchFamily="34" charset="0"/>
                <a:sym typeface="Trebuchet MS"/>
              </a:rPr>
              <a:t>Revisar la información </a:t>
            </a:r>
          </a:p>
        </p:txBody>
      </p:sp>
      <p:sp>
        <p:nvSpPr>
          <p:cNvPr id="26" name="2 Marcador de texto"/>
          <p:cNvSpPr txBox="1">
            <a:spLocks/>
          </p:cNvSpPr>
          <p:nvPr/>
        </p:nvSpPr>
        <p:spPr>
          <a:xfrm>
            <a:off x="6085681" y="5429248"/>
            <a:ext cx="2615171" cy="514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644" tIns="60645" rIns="60644" bIns="60645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 defTabSz="897674">
              <a:spcBef>
                <a:spcPts val="0"/>
              </a:spcBef>
              <a:buSzTx/>
              <a:buNone/>
            </a:pPr>
            <a:r>
              <a:rPr lang="es-MX" sz="3600" b="1" dirty="0">
                <a:ln w="12700"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rPr>
              <a:t>CTAG</a:t>
            </a:r>
          </a:p>
        </p:txBody>
      </p:sp>
      <p:cxnSp>
        <p:nvCxnSpPr>
          <p:cNvPr id="27" name="26 Conector recto"/>
          <p:cNvCxnSpPr/>
          <p:nvPr/>
        </p:nvCxnSpPr>
        <p:spPr>
          <a:xfrm flipH="1">
            <a:off x="4607914" y="3745608"/>
            <a:ext cx="862635" cy="10015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Triángulo isósceles"/>
          <p:cNvSpPr/>
          <p:nvPr/>
        </p:nvSpPr>
        <p:spPr>
          <a:xfrm rot="16200000" flipH="1">
            <a:off x="4552898" y="3707338"/>
            <a:ext cx="110031" cy="96571"/>
          </a:xfrm>
          <a:prstGeom prst="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10" tIns="60645" rIns="121310" bIns="60645" rtlCol="0" anchor="ctr"/>
          <a:lstStyle/>
          <a:p>
            <a:pPr algn="ctr" defTabSz="1213073"/>
            <a:endParaRPr lang="es-MX" sz="2400">
              <a:solidFill>
                <a:prstClr val="white"/>
              </a:solidFill>
            </a:endParaRPr>
          </a:p>
        </p:txBody>
      </p:sp>
      <p:sp>
        <p:nvSpPr>
          <p:cNvPr id="29" name="28 Triángulo isósceles"/>
          <p:cNvSpPr/>
          <p:nvPr/>
        </p:nvSpPr>
        <p:spPr>
          <a:xfrm>
            <a:off x="3518021" y="5670889"/>
            <a:ext cx="109844" cy="96735"/>
          </a:xfrm>
          <a:prstGeom prst="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10" tIns="60645" rIns="121310" bIns="60645" rtlCol="0" anchor="ctr"/>
          <a:lstStyle/>
          <a:p>
            <a:pPr algn="ctr" defTabSz="1213073"/>
            <a:endParaRPr lang="es-MX" sz="2400">
              <a:solidFill>
                <a:prstClr val="white"/>
              </a:solidFill>
            </a:endParaRPr>
          </a:p>
        </p:txBody>
      </p:sp>
      <p:cxnSp>
        <p:nvCxnSpPr>
          <p:cNvPr id="30" name="29 Conector recto"/>
          <p:cNvCxnSpPr/>
          <p:nvPr/>
        </p:nvCxnSpPr>
        <p:spPr>
          <a:xfrm flipV="1">
            <a:off x="3571206" y="5767624"/>
            <a:ext cx="0" cy="463161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rot="16200000" flipV="1">
            <a:off x="4818968" y="4984734"/>
            <a:ext cx="0" cy="2492053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0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9512" r="4953" b="5750"/>
          <a:stretch/>
        </p:blipFill>
        <p:spPr bwMode="auto">
          <a:xfrm>
            <a:off x="-24387" y="323851"/>
            <a:ext cx="12195750" cy="653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66082" y="1028740"/>
            <a:ext cx="8349400" cy="1988839"/>
          </a:xfrm>
        </p:spPr>
        <p:txBody>
          <a:bodyPr>
            <a:normAutofit/>
          </a:bodyPr>
          <a:lstStyle/>
          <a:p>
            <a:pPr algn="just"/>
            <a:r>
              <a:rPr lang="es-MX" sz="2300" b="1" dirty="0">
                <a:ln w="12700"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Actualmente la </a:t>
            </a:r>
            <a:r>
              <a:rPr lang="es-MX" sz="2300" b="1" dirty="0" err="1">
                <a:ln w="12700"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UdeG</a:t>
            </a:r>
            <a:r>
              <a:rPr lang="es-MX" sz="2300" b="1" dirty="0">
                <a:ln w="12700"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está definiendo los procedimientos internos para la implementación de la PNT. Sin embargo, se seguirá actualizando el Portal Institucional de Transparencia de la </a:t>
            </a:r>
            <a:r>
              <a:rPr lang="es-MX" sz="2300" b="1" dirty="0" err="1">
                <a:ln w="12700"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UdeG</a:t>
            </a:r>
            <a:r>
              <a:rPr lang="es-MX" sz="2300" b="1" dirty="0">
                <a:ln w="12700"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(PIT).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42281" y="2999941"/>
            <a:ext cx="5039906" cy="2637355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La </a:t>
            </a:r>
            <a:r>
              <a:rPr lang="es-MX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UdeG</a:t>
            </a: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debe seguir manteniendo actualizada la información derivada de las obligaciones de transparencia descritas en el Título Quinto de la Ley General de Transparencia y en los artículos 8 y 14 bis de la LTAIPEJM, tanto el PIT como la PNT. 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7984010" y="5791200"/>
            <a:ext cx="4121471" cy="677951"/>
          </a:xfrm>
          <a:prstGeom prst="rect">
            <a:avLst/>
          </a:prstGeom>
        </p:spPr>
        <p:txBody>
          <a:bodyPr vert="horz" lIns="121310" tIns="60645" rIns="121310" bIns="6064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ARTÍCULO 60 DE LA LEY GENERAL</a:t>
            </a:r>
          </a:p>
          <a:p>
            <a:pPr algn="l"/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Y LINEAMIENTO CUARTO, FRACCIÓN I DE LOS LINEAMIENTOS TÉCNICOS GENERALES PARA LA PUBLICACIÓN </a:t>
            </a:r>
          </a:p>
          <a:p>
            <a:pPr algn="l"/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ARTÍCULOS 8, 14 BIS, 25.1, FRACCIÓN VI DE LA LTAIPEJM </a:t>
            </a:r>
          </a:p>
        </p:txBody>
      </p:sp>
      <p:pic>
        <p:nvPicPr>
          <p:cNvPr id="2050" name="Picture 2" descr="Resultado de imagen para COMPUTADORA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149" y="2468894"/>
            <a:ext cx="3095384" cy="310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7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6" y="0"/>
            <a:ext cx="121713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-315119" y="152400"/>
            <a:ext cx="8001000" cy="1132316"/>
          </a:xfrm>
          <a:prstGeom prst="rect">
            <a:avLst/>
          </a:prstGeom>
        </p:spPr>
        <p:txBody>
          <a:bodyPr vert="horz" lIns="116236" tIns="58172" rIns="116236" bIns="58172" rtlCol="0" anchor="ctr">
            <a:noAutofit/>
          </a:bodyPr>
          <a:lstStyle>
            <a:lvl1pPr algn="ctr" defTabSz="1162422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1465"/>
              </a:spcBef>
              <a:defRPr sz="4800" b="1" cap="small">
                <a:solidFill>
                  <a:srgbClr val="595959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es-MX" sz="28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  <a:sym typeface="Baskerville"/>
              </a:rPr>
              <a:t>RECOMENDACIONES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446880" y="1447799"/>
            <a:ext cx="4857944" cy="1371601"/>
            <a:chOff x="-174550" y="-2"/>
            <a:chExt cx="2246733" cy="3003300"/>
          </a:xfrm>
        </p:grpSpPr>
        <p:sp>
          <p:nvSpPr>
            <p:cNvPr id="5" name="4 Rectángulo"/>
            <p:cNvSpPr/>
            <p:nvPr/>
          </p:nvSpPr>
          <p:spPr>
            <a:xfrm>
              <a:off x="100971" y="-2"/>
              <a:ext cx="1971212" cy="183534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-174550" y="2085626"/>
              <a:ext cx="1971212" cy="917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b" anchorCtr="1">
              <a:noAutofit/>
            </a:bodyPr>
            <a:lstStyle/>
            <a:p>
              <a:pPr lvl="0" algn="just" defTabSz="12131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b="1" dirty="0">
                  <a:ln w="12700"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1. Crea contraseñas </a:t>
              </a:r>
              <a:r>
                <a:rPr lang="es-MX" sz="1800" b="1" dirty="0" smtClean="0">
                  <a:ln w="12700"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seguras</a:t>
              </a:r>
              <a:endParaRPr lang="es-MX" sz="1800" b="1" dirty="0">
                <a:ln w="12700"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859254" y="3097937"/>
            <a:ext cx="5029199" cy="2535112"/>
            <a:chOff x="1883730" y="2053252"/>
            <a:chExt cx="3072117" cy="2535112"/>
          </a:xfrm>
        </p:grpSpPr>
        <p:sp>
          <p:nvSpPr>
            <p:cNvPr id="8" name="7 Rectángulo"/>
            <p:cNvSpPr/>
            <p:nvPr/>
          </p:nvSpPr>
          <p:spPr>
            <a:xfrm>
              <a:off x="2004207" y="2753018"/>
              <a:ext cx="2603595" cy="183534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1883730" y="2053252"/>
              <a:ext cx="3072117" cy="1835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t" anchorCtr="1">
              <a:noAutofit/>
            </a:bodyPr>
            <a:lstStyle/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b="1" dirty="0">
                  <a:ln w="12700"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2. Utiliza únicamente el correo y plataformas </a:t>
              </a:r>
              <a:r>
                <a:rPr lang="es-MX" sz="1800" b="1" dirty="0" smtClean="0">
                  <a:ln w="12700"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institucionales</a:t>
              </a:r>
              <a:endParaRPr lang="es-MX" sz="1800" b="1" dirty="0">
                <a:ln w="12700"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904080" y="4042531"/>
            <a:ext cx="4459639" cy="1279172"/>
            <a:chOff x="4639139" y="-519097"/>
            <a:chExt cx="1942983" cy="2354443"/>
          </a:xfrm>
        </p:grpSpPr>
        <p:sp>
          <p:nvSpPr>
            <p:cNvPr id="11" name="10 Rectángulo"/>
            <p:cNvSpPr/>
            <p:nvPr/>
          </p:nvSpPr>
          <p:spPr>
            <a:xfrm>
              <a:off x="4639139" y="0"/>
              <a:ext cx="1856965" cy="183534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4725157" y="-519097"/>
              <a:ext cx="1856965" cy="1263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b" anchorCtr="1">
              <a:noAutofit/>
            </a:bodyPr>
            <a:lstStyle/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b="1" dirty="0">
                  <a:ln w="12700"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3. Revisa periódicamente las páginas web de tu </a:t>
              </a:r>
              <a:r>
                <a:rPr lang="es-MX" sz="1800" b="1" dirty="0" smtClean="0">
                  <a:ln w="12700"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dependencia</a:t>
              </a:r>
              <a:endParaRPr lang="es-MX" sz="1800" b="1" dirty="0">
                <a:ln w="12700"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827882" y="2121303"/>
            <a:ext cx="8610599" cy="4889097"/>
            <a:chOff x="3643049" y="2753018"/>
            <a:chExt cx="4723714" cy="4889097"/>
          </a:xfrm>
        </p:grpSpPr>
        <p:sp>
          <p:nvSpPr>
            <p:cNvPr id="14" name="13 Rectángulo"/>
            <p:cNvSpPr/>
            <p:nvPr/>
          </p:nvSpPr>
          <p:spPr>
            <a:xfrm>
              <a:off x="6527441" y="2753018"/>
              <a:ext cx="1839322" cy="183534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3643049" y="5806769"/>
              <a:ext cx="2842591" cy="1835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t" anchorCtr="1">
              <a:noAutofit/>
            </a:bodyPr>
            <a:lstStyle/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b="1" dirty="0">
                  <a:ln w="12700"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4. Solo los responsables y encargados pueden manejar los </a:t>
              </a:r>
              <a:r>
                <a:rPr lang="es-MX" sz="1800" b="1" dirty="0" smtClean="0">
                  <a:ln w="12700"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datos</a:t>
              </a:r>
              <a:endParaRPr lang="es-MX" sz="1800" b="1" dirty="0">
                <a:ln w="12700"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0" lvl="1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MX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6086475" y="3791157"/>
            <a:ext cx="3580606" cy="137814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23 Rectángulo"/>
          <p:cNvSpPr/>
          <p:nvPr/>
        </p:nvSpPr>
        <p:spPr>
          <a:xfrm>
            <a:off x="6605216" y="2477768"/>
            <a:ext cx="1037706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53000"/>
            </a:pPr>
            <a:r>
              <a:rPr lang="es-ES" sz="1800" b="1" dirty="0" smtClean="0">
                <a:ln w="12700"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5. Solicitar los datos personales necesarios</a:t>
            </a:r>
            <a:endParaRPr lang="es-MX" sz="1800" dirty="0">
              <a:solidFill>
                <a:prstClr val="black">
                  <a:lumMod val="50000"/>
                  <a:lumOff val="50000"/>
                </a:prst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604449" y="3188103"/>
            <a:ext cx="38862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b="1" dirty="0" smtClean="0">
                <a:ln w="12700"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6.</a:t>
            </a:r>
            <a:r>
              <a:rPr lang="es-ES" sz="14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 </a:t>
            </a:r>
            <a:r>
              <a:rPr lang="es-ES" sz="1800" b="1" dirty="0">
                <a:ln w="12700"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Control y resguardo de los datos personales </a:t>
            </a:r>
            <a:endParaRPr lang="es-MX" sz="1800" b="1" dirty="0">
              <a:ln w="12700"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233259" y="3416703"/>
            <a:ext cx="4419600" cy="13781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92456" bIns="92456" numCol="1" spcCol="1270" anchor="b" anchorCtr="1">
            <a:noAutofit/>
          </a:bodyPr>
          <a:lstStyle/>
          <a:p>
            <a:pPr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800" b="1" dirty="0">
                <a:ln w="12700"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es-MX" sz="1800" b="1" dirty="0" smtClean="0">
                <a:ln w="12700"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s-MX" sz="1800" b="1" dirty="0">
                <a:ln w="12700"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Pon a disposición nuestro aviso de </a:t>
            </a:r>
            <a:r>
              <a:rPr lang="es-MX" sz="1800" b="1" dirty="0" smtClean="0">
                <a:ln w="12700"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confidencialidad</a:t>
            </a:r>
            <a:endParaRPr lang="es-MX" sz="1800" b="1" dirty="0">
              <a:ln w="12700"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6682843" y="5169303"/>
            <a:ext cx="4267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800" b="1" dirty="0">
                <a:ln w="12700"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es-ES" sz="1800" b="1" dirty="0" smtClean="0">
                <a:ln w="12700"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s-ES" sz="1800" b="1" dirty="0" smtClean="0">
                <a:ln w="12700"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Transferencia de datos personales</a:t>
            </a:r>
            <a:endParaRPr lang="es-MX" sz="1800" dirty="0">
              <a:solidFill>
                <a:prstClr val="black">
                  <a:lumMod val="50000"/>
                  <a:lumOff val="50000"/>
                </a:prst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6" y="0"/>
            <a:ext cx="121713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-315119" y="152400"/>
            <a:ext cx="8001000" cy="1132316"/>
          </a:xfrm>
          <a:prstGeom prst="rect">
            <a:avLst/>
          </a:prstGeom>
        </p:spPr>
        <p:txBody>
          <a:bodyPr vert="horz" lIns="116236" tIns="58172" rIns="116236" bIns="58172" rtlCol="0" anchor="ctr">
            <a:noAutofit/>
          </a:bodyPr>
          <a:lstStyle>
            <a:lvl1pPr algn="ctr" defTabSz="1162422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1465"/>
              </a:spcBef>
              <a:defRPr sz="4800" b="1" cap="small">
                <a:solidFill>
                  <a:srgbClr val="595959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es-MX" sz="28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  <a:sym typeface="Baskerville"/>
              </a:rPr>
              <a:t>RECOMENDACIONES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818481" y="762000"/>
            <a:ext cx="5300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10925"/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Empleo Responsable de Redes Sociales: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70681" y="1455003"/>
            <a:ext cx="1143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refiere al uso de las cuentas oficiales de redes sociales, apegado a los principios de licitud, confidencialidad, consentimiento, información, finalidad, lealtad, proporcionalidad y responsabilidad, así como todas aquellas medidas necesarias para el manejo, mantenimiento, seguridad y protección de la información reservada y confidencial en su posesión. </a:t>
            </a: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028209656"/>
              </p:ext>
            </p:extLst>
          </p:nvPr>
        </p:nvGraphicFramePr>
        <p:xfrm>
          <a:off x="189335" y="2516560"/>
          <a:ext cx="635354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990545946"/>
              </p:ext>
            </p:extLst>
          </p:nvPr>
        </p:nvGraphicFramePr>
        <p:xfrm>
          <a:off x="5653577" y="2495649"/>
          <a:ext cx="6409548" cy="3981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695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5312" r="4953" b="5750"/>
          <a:stretch/>
        </p:blipFill>
        <p:spPr bwMode="auto">
          <a:xfrm>
            <a:off x="-24387" y="1"/>
            <a:ext cx="1219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32 CuadroTexto"/>
          <p:cNvSpPr txBox="1"/>
          <p:nvPr/>
        </p:nvSpPr>
        <p:spPr>
          <a:xfrm>
            <a:off x="9152823" y="6283239"/>
            <a:ext cx="2683748" cy="307290"/>
          </a:xfrm>
          <a:prstGeom prst="rect">
            <a:avLst/>
          </a:prstGeom>
          <a:noFill/>
        </p:spPr>
        <p:txBody>
          <a:bodyPr wrap="square" lIns="121451" tIns="60719" rIns="121451" bIns="60719" rtlCol="0">
            <a:spAutoFit/>
          </a:bodyPr>
          <a:lstStyle/>
          <a:p>
            <a:pPr algn="just" defTabSz="1214508">
              <a:spcBef>
                <a:spcPct val="0"/>
              </a:spcBef>
            </a:pP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ARTÍCULOS 124 AL 128 DE LA LTAIPEJM</a:t>
            </a:r>
          </a:p>
        </p:txBody>
      </p:sp>
      <p:sp>
        <p:nvSpPr>
          <p:cNvPr id="34" name="1 Título"/>
          <p:cNvSpPr txBox="1">
            <a:spLocks/>
          </p:cNvSpPr>
          <p:nvPr/>
        </p:nvSpPr>
        <p:spPr>
          <a:xfrm>
            <a:off x="2477853" y="928331"/>
            <a:ext cx="7215745" cy="981247"/>
          </a:xfrm>
          <a:prstGeom prst="rect">
            <a:avLst/>
          </a:prstGeom>
        </p:spPr>
        <p:txBody>
          <a:bodyPr vert="horz" lIns="121451" tIns="60719" rIns="121451" bIns="6071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</a:rPr>
              <a:t>Responsabilidades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1197427" y="2851103"/>
            <a:ext cx="4217319" cy="861288"/>
          </a:xfrm>
          <a:prstGeom prst="rect">
            <a:avLst/>
          </a:prstGeom>
        </p:spPr>
        <p:txBody>
          <a:bodyPr wrap="square" lIns="121451" tIns="60719" rIns="121451" bIns="60719">
            <a:spAutoFit/>
          </a:bodyPr>
          <a:lstStyle/>
          <a:p>
            <a:pPr algn="ctr" defTabSz="1214508"/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Procedimiento de responsabilidad administrativa.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7140011" y="2848783"/>
            <a:ext cx="4504863" cy="1230620"/>
          </a:xfrm>
          <a:prstGeom prst="rect">
            <a:avLst/>
          </a:prstGeom>
        </p:spPr>
        <p:txBody>
          <a:bodyPr wrap="square" lIns="121451" tIns="60719" rIns="121451" bIns="60719">
            <a:spAutoFit/>
          </a:bodyPr>
          <a:lstStyle/>
          <a:p>
            <a:pPr algn="just" defTabSz="1214508"/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Delitos en materia de información pública </a:t>
            </a: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establecidos en el Código Penal para el Estado de Jalisco</a:t>
            </a:r>
            <a:r>
              <a:rPr lang="es-ES_tradnl" sz="2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. </a:t>
            </a:r>
            <a:endParaRPr lang="es-MX" sz="2100" i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3785326" y="4584997"/>
            <a:ext cx="4396318" cy="1599951"/>
          </a:xfrm>
          <a:prstGeom prst="rect">
            <a:avLst/>
          </a:prstGeom>
        </p:spPr>
        <p:txBody>
          <a:bodyPr wrap="square" lIns="121451" tIns="60719" rIns="121451" bIns="60719">
            <a:spAutoFit/>
          </a:bodyPr>
          <a:lstStyle/>
          <a:p>
            <a:pPr algn="just" defTabSz="1214508"/>
            <a:r>
              <a:rPr lang="es-MX" sz="2400" dirty="0">
                <a:solidFill>
                  <a:schemeClr val="bg1">
                    <a:lumMod val="50000"/>
                  </a:schemeClr>
                </a:solidFill>
              </a:rPr>
              <a:t>Sujetos de responsabilidad civil a instancia de parte agraviada de acuerdo con el Código Civil del Estado de Jalisco.</a:t>
            </a:r>
          </a:p>
        </p:txBody>
      </p:sp>
      <p:grpSp>
        <p:nvGrpSpPr>
          <p:cNvPr id="38" name="37 Grupo"/>
          <p:cNvGrpSpPr/>
          <p:nvPr/>
        </p:nvGrpSpPr>
        <p:grpSpPr>
          <a:xfrm>
            <a:off x="1125066" y="1888675"/>
            <a:ext cx="4022878" cy="2212400"/>
            <a:chOff x="2600" y="-628293"/>
            <a:chExt cx="3022274" cy="1659300"/>
          </a:xfrm>
        </p:grpSpPr>
        <p:sp>
          <p:nvSpPr>
            <p:cNvPr id="39" name="38 Rectángulo"/>
            <p:cNvSpPr/>
            <p:nvPr/>
          </p:nvSpPr>
          <p:spPr>
            <a:xfrm>
              <a:off x="2600" y="16662"/>
              <a:ext cx="2535864" cy="10143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39 Rectángulo"/>
            <p:cNvSpPr/>
            <p:nvPr/>
          </p:nvSpPr>
          <p:spPr>
            <a:xfrm>
              <a:off x="56962" y="-628293"/>
              <a:ext cx="2967912" cy="1014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dirty="0">
                  <a:ln w="12700"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ADMINISTRATIVA </a:t>
              </a:r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7523404" y="1888675"/>
            <a:ext cx="4108218" cy="2212400"/>
            <a:chOff x="2342962" y="-628293"/>
            <a:chExt cx="3086388" cy="1659300"/>
          </a:xfrm>
        </p:grpSpPr>
        <p:sp>
          <p:nvSpPr>
            <p:cNvPr id="42" name="41 Rectángulo"/>
            <p:cNvSpPr/>
            <p:nvPr/>
          </p:nvSpPr>
          <p:spPr>
            <a:xfrm>
              <a:off x="2893486" y="16662"/>
              <a:ext cx="2535864" cy="10143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42 Rectángulo"/>
            <p:cNvSpPr/>
            <p:nvPr/>
          </p:nvSpPr>
          <p:spPr>
            <a:xfrm>
              <a:off x="2342962" y="-628293"/>
              <a:ext cx="2535864" cy="1014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dirty="0">
                  <a:ln w="12700"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PENAL</a:t>
              </a:r>
            </a:p>
          </p:txBody>
        </p:sp>
      </p:grpSp>
      <p:grpSp>
        <p:nvGrpSpPr>
          <p:cNvPr id="44" name="43 Grupo"/>
          <p:cNvGrpSpPr/>
          <p:nvPr/>
        </p:nvGrpSpPr>
        <p:grpSpPr>
          <a:xfrm>
            <a:off x="4316183" y="3659975"/>
            <a:ext cx="3375429" cy="2177359"/>
            <a:chOff x="5784371" y="-602012"/>
            <a:chExt cx="2535864" cy="1633019"/>
          </a:xfrm>
        </p:grpSpPr>
        <p:sp>
          <p:nvSpPr>
            <p:cNvPr id="45" name="44 Rectángulo"/>
            <p:cNvSpPr/>
            <p:nvPr/>
          </p:nvSpPr>
          <p:spPr>
            <a:xfrm>
              <a:off x="5784371" y="16662"/>
              <a:ext cx="2535864" cy="10143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45 Rectángulo"/>
            <p:cNvSpPr/>
            <p:nvPr/>
          </p:nvSpPr>
          <p:spPr>
            <a:xfrm>
              <a:off x="5784371" y="-602012"/>
              <a:ext cx="2535864" cy="1014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dirty="0">
                  <a:ln w="12700"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CIVIL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39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40141" b="3635"/>
          <a:stretch/>
        </p:blipFill>
        <p:spPr bwMode="auto">
          <a:xfrm>
            <a:off x="0" y="-2800"/>
            <a:ext cx="11361554" cy="6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623"/>
          <p:cNvSpPr/>
          <p:nvPr/>
        </p:nvSpPr>
        <p:spPr>
          <a:xfrm>
            <a:off x="3069777" y="3717032"/>
            <a:ext cx="6085682" cy="364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473" tIns="58473" rIns="58473" bIns="58473">
            <a:spAutoFit/>
          </a:bodyPr>
          <a:lstStyle/>
          <a:p>
            <a:pPr algn="ctr" defTabSz="1216047"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ea typeface="Adobe Song Std L" pitchFamily="18" charset="-128"/>
              <a:cs typeface="Arial"/>
              <a:sym typeface="Arial"/>
            </a:endParaRPr>
          </a:p>
        </p:txBody>
      </p:sp>
      <p:sp>
        <p:nvSpPr>
          <p:cNvPr id="7" name="Shape 144"/>
          <p:cNvSpPr/>
          <p:nvPr/>
        </p:nvSpPr>
        <p:spPr>
          <a:xfrm>
            <a:off x="7678930" y="5589555"/>
            <a:ext cx="2753312" cy="73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0798" tIns="60799" rIns="60798" bIns="60799">
            <a:spAutoFit/>
          </a:bodyPr>
          <a:lstStyle/>
          <a:p>
            <a:pPr algn="ctr" defTabSz="1216047">
              <a:lnSpc>
                <a:spcPct val="110000"/>
              </a:lnSpc>
              <a:defRPr sz="1200">
                <a:solidFill>
                  <a:srgbClr val="53535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lang="pt-BR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anose="020B0603020202020204" pitchFamily="34" charset="0"/>
              <a:ea typeface="Baskerville"/>
              <a:cs typeface="Baskerville"/>
              <a:sym typeface="Baskerville"/>
            </a:endParaRPr>
          </a:p>
          <a:p>
            <a:pPr algn="ctr" defTabSz="1216047">
              <a:lnSpc>
                <a:spcPct val="110000"/>
              </a:lnSpc>
              <a:defRPr sz="1200">
                <a:solidFill>
                  <a:srgbClr val="53535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pt-BR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ea typeface="Baskerville"/>
                <a:cs typeface="Baskerville"/>
                <a:sym typeface="Baskerville"/>
              </a:rPr>
              <a:t>PEDRO MORENO 843 COL.CENTRO</a:t>
            </a:r>
          </a:p>
          <a:p>
            <a:pPr algn="ctr" defTabSz="1216047">
              <a:lnSpc>
                <a:spcPct val="110000"/>
              </a:lnSpc>
              <a:defRPr sz="1200">
                <a:solidFill>
                  <a:srgbClr val="53535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pt-BR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ea typeface="Baskerville"/>
                <a:cs typeface="Baskerville"/>
                <a:sym typeface="Baskerville"/>
              </a:rPr>
              <a:t>GUADALAJARA, JALISCO TEL. </a:t>
            </a:r>
            <a:r>
              <a:rPr lang="pt-BR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ea typeface="Baskerville"/>
                <a:cs typeface="Baskerville"/>
                <a:sym typeface="Baskerville"/>
              </a:rPr>
              <a:t>31342200 EXT. 12470</a:t>
            </a:r>
            <a:endParaRPr lang="pt-BR" sz="900" dirty="0">
              <a:solidFill>
                <a:prstClr val="black">
                  <a:lumMod val="50000"/>
                  <a:lumOff val="50000"/>
                </a:prstClr>
              </a:solidFill>
              <a:latin typeface="Trebuchet MS" panose="020B0603020202020204" pitchFamily="34" charset="0"/>
              <a:ea typeface="Baskerville"/>
              <a:cs typeface="Baskerville"/>
              <a:sym typeface="Baskerville"/>
            </a:endParaRPr>
          </a:p>
          <a:p>
            <a:pPr algn="ctr" defTabSz="1216047">
              <a:lnSpc>
                <a:spcPct val="110000"/>
              </a:lnSpc>
              <a:defRPr sz="1200">
                <a:solidFill>
                  <a:srgbClr val="53535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pt-BR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ea typeface="Baskerville"/>
                <a:cs typeface="Baskerville"/>
                <a:sym typeface="Baskerville"/>
              </a:rPr>
              <a:t>WWW.TRANSPARENCIA.UDG.MX</a:t>
            </a:r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1081" y="4194839"/>
            <a:ext cx="3314335" cy="15616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22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13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-315119" y="152400"/>
            <a:ext cx="7086600" cy="1132316"/>
          </a:xfrm>
          <a:prstGeom prst="rect">
            <a:avLst/>
          </a:prstGeom>
        </p:spPr>
        <p:txBody>
          <a:bodyPr vert="horz" lIns="116236" tIns="58172" rIns="116236" bIns="58172" rtlCol="0" anchor="ctr">
            <a:noAutofit/>
          </a:bodyPr>
          <a:lstStyle>
            <a:lvl1pPr algn="ctr" defTabSz="1162422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1465"/>
              </a:spcBef>
              <a:defRPr sz="4800" b="1" cap="small">
                <a:solidFill>
                  <a:srgbClr val="595959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es-MX" sz="28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  <a:sym typeface="Baskerville"/>
              </a:rPr>
              <a:t>INFORMACIÓN PÚBLICA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168264" y="3648670"/>
            <a:ext cx="3622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 de </a:t>
            </a: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libre 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152481" y="3653135"/>
            <a:ext cx="3939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 </a:t>
            </a: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pública 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protegida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46881" y="4354324"/>
            <a:ext cx="271644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b="1" dirty="0">
                <a:ln w="12700"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Pública </a:t>
            </a:r>
            <a:r>
              <a:rPr lang="es-MX" b="1" dirty="0" smtClean="0">
                <a:ln w="12700"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fundamental</a:t>
            </a:r>
            <a:endParaRPr lang="es-MX" b="1" dirty="0">
              <a:ln w="12700"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805238" y="4354324"/>
            <a:ext cx="243284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b="1" dirty="0">
                <a:ln w="12700"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Pública </a:t>
            </a:r>
            <a:r>
              <a:rPr lang="es-MX" b="1" dirty="0" smtClean="0">
                <a:ln w="12700"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ordinaria</a:t>
            </a:r>
            <a:endParaRPr lang="es-MX" b="1" dirty="0">
              <a:ln w="12700"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203974" y="4354324"/>
            <a:ext cx="170110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b="1" dirty="0">
                <a:ln w="12700"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Confidencial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9736452" y="4354324"/>
            <a:ext cx="145462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b="1" dirty="0">
                <a:ln w="12700"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Reservada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0377823" y="5943600"/>
            <a:ext cx="1430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07891">
              <a:lnSpc>
                <a:spcPct val="150000"/>
              </a:lnSpc>
            </a:pP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 (Art. 3.2, LTAIPEJM</a:t>
            </a:r>
            <a:r>
              <a:rPr lang="es-MX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s-MX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paola.h.angeles\Downloads\passwo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081" y="1943439"/>
            <a:ext cx="1525878" cy="152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ola.h.angeles\Downloads\suppo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7" y="2087331"/>
            <a:ext cx="1353683" cy="13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11 Conector recto"/>
          <p:cNvCxnSpPr>
            <a:stCxn id="5" idx="2"/>
            <a:endCxn id="7" idx="0"/>
          </p:cNvCxnSpPr>
          <p:nvPr/>
        </p:nvCxnSpPr>
        <p:spPr>
          <a:xfrm flipH="1">
            <a:off x="1805106" y="4110335"/>
            <a:ext cx="1174167" cy="24398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>
            <a:stCxn id="5" idx="2"/>
          </p:cNvCxnSpPr>
          <p:nvPr/>
        </p:nvCxnSpPr>
        <p:spPr>
          <a:xfrm>
            <a:off x="2979273" y="4110335"/>
            <a:ext cx="1277608" cy="24398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6" idx="2"/>
          </p:cNvCxnSpPr>
          <p:nvPr/>
        </p:nvCxnSpPr>
        <p:spPr>
          <a:xfrm flipH="1">
            <a:off x="8054528" y="4114800"/>
            <a:ext cx="1067467" cy="28115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stCxn id="6" idx="2"/>
          </p:cNvCxnSpPr>
          <p:nvPr/>
        </p:nvCxnSpPr>
        <p:spPr>
          <a:xfrm>
            <a:off x="9121995" y="4114800"/>
            <a:ext cx="1384307" cy="3048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2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99481" y="1749559"/>
            <a:ext cx="7772400" cy="22128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_tradnl" sz="2800" i="1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ea typeface="Trebuchet MS"/>
              <a:cs typeface="Trebuchet MS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s-ES_tradn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Cualquier información concerniente a una persona física identificada o identificable. Se considera que una persona es identificable cuando su identidad pueda determinarse directa o indirectamente a través de cualquier información. </a:t>
            </a:r>
            <a:endParaRPr lang="es-MX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endParaRPr lang="es-MX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Resultado de imagen para señalar una persona icon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81" y="4648200"/>
            <a:ext cx="1110164" cy="111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9"/>
          <p:cNvSpPr/>
          <p:nvPr/>
        </p:nvSpPr>
        <p:spPr>
          <a:xfrm>
            <a:off x="8977635" y="5958718"/>
            <a:ext cx="3051646" cy="365882"/>
          </a:xfrm>
          <a:prstGeom prst="rect">
            <a:avLst/>
          </a:prstGeom>
        </p:spPr>
        <p:txBody>
          <a:bodyPr wrap="square" lIns="116236" tIns="58172" rIns="116236" bIns="58172">
            <a:spAutoFit/>
          </a:bodyPr>
          <a:lstStyle/>
          <a:p>
            <a:pPr algn="just" defTabSz="907891">
              <a:lnSpc>
                <a:spcPct val="150000"/>
              </a:lnSpc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ARTÍCULO 3, FRACCIÓN IX LPDPPSOEJM </a:t>
            </a: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13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-315119" y="52967"/>
            <a:ext cx="8001000" cy="1132316"/>
          </a:xfrm>
          <a:prstGeom prst="rect">
            <a:avLst/>
          </a:prstGeom>
        </p:spPr>
        <p:txBody>
          <a:bodyPr vert="horz" lIns="116236" tIns="58172" rIns="116236" bIns="58172" rtlCol="0" anchor="ctr">
            <a:noAutofit/>
          </a:bodyPr>
          <a:lstStyle>
            <a:lvl1pPr algn="ctr" defTabSz="1162422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1465"/>
              </a:spcBef>
              <a:defRPr sz="4800" b="1" cap="small">
                <a:solidFill>
                  <a:srgbClr val="595959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es-MX" sz="28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  <a:sym typeface="Baskerville"/>
              </a:rPr>
              <a:t> </a:t>
            </a:r>
            <a:r>
              <a:rPr lang="es-MX" sz="28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  <a:sym typeface="Baskerville"/>
              </a:rPr>
              <a:t>¿QUÉ SON LOS DATOS PERSONALES? </a:t>
            </a:r>
            <a:endParaRPr lang="es-MX" sz="2800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Baskerville"/>
              <a:cs typeface="Baskerville"/>
              <a:sym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36140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 txBox="1">
            <a:spLocks/>
          </p:cNvSpPr>
          <p:nvPr/>
        </p:nvSpPr>
        <p:spPr>
          <a:xfrm>
            <a:off x="-1381919" y="152400"/>
            <a:ext cx="8001000" cy="1132316"/>
          </a:xfrm>
          <a:prstGeom prst="rect">
            <a:avLst/>
          </a:prstGeom>
        </p:spPr>
        <p:txBody>
          <a:bodyPr vert="horz" lIns="116236" tIns="58172" rIns="116236" bIns="58172" rtlCol="0" anchor="ctr">
            <a:noAutofit/>
          </a:bodyPr>
          <a:lstStyle>
            <a:lvl1pPr algn="ctr" defTabSz="1162422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1465"/>
              </a:spcBef>
              <a:defRPr sz="4800" b="1" cap="small">
                <a:solidFill>
                  <a:srgbClr val="595959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es-MX" sz="28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Baskerville"/>
                <a:cs typeface="Baskerville"/>
                <a:sym typeface="Baskerville"/>
              </a:rPr>
              <a:t>CATÁLOGO DE DATOS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168264" y="3348335"/>
            <a:ext cx="186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NIVEL MEDIO</a:t>
            </a: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208881" y="2814935"/>
            <a:ext cx="1631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NIVEL BAJO</a:t>
            </a: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75481" y="2286000"/>
            <a:ext cx="219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NIVEL DE SEGURIDAD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169862" y="3881735"/>
            <a:ext cx="1615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NIVEL ALTO</a:t>
            </a: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17154" y="2895600"/>
            <a:ext cx="264183" cy="228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Rectángulo"/>
          <p:cNvSpPr/>
          <p:nvPr/>
        </p:nvSpPr>
        <p:spPr>
          <a:xfrm>
            <a:off x="917154" y="3454312"/>
            <a:ext cx="264183" cy="228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Rectángulo"/>
          <p:cNvSpPr/>
          <p:nvPr/>
        </p:nvSpPr>
        <p:spPr>
          <a:xfrm>
            <a:off x="917154" y="3962400"/>
            <a:ext cx="264183" cy="228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719247214"/>
              </p:ext>
            </p:extLst>
          </p:nvPr>
        </p:nvGraphicFramePr>
        <p:xfrm>
          <a:off x="3342481" y="423043"/>
          <a:ext cx="9093805" cy="6062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68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134160655"/>
              </p:ext>
            </p:extLst>
          </p:nvPr>
        </p:nvGraphicFramePr>
        <p:xfrm>
          <a:off x="371475" y="152400"/>
          <a:ext cx="11430000" cy="6549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4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64763875"/>
              </p:ext>
            </p:extLst>
          </p:nvPr>
        </p:nvGraphicFramePr>
        <p:xfrm>
          <a:off x="1208881" y="148577"/>
          <a:ext cx="9552880" cy="6480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75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493477462"/>
              </p:ext>
            </p:extLst>
          </p:nvPr>
        </p:nvGraphicFramePr>
        <p:xfrm>
          <a:off x="1216845" y="304801"/>
          <a:ext cx="9737673" cy="6491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40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341934127"/>
              </p:ext>
            </p:extLst>
          </p:nvPr>
        </p:nvGraphicFramePr>
        <p:xfrm>
          <a:off x="1437574" y="228600"/>
          <a:ext cx="9296214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4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Personalizado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BA00"/>
      </a:accent1>
      <a:accent2>
        <a:srgbClr val="953734"/>
      </a:accent2>
      <a:accent3>
        <a:srgbClr val="76923C"/>
      </a:accent3>
      <a:accent4>
        <a:srgbClr val="595959"/>
      </a:accent4>
      <a:accent5>
        <a:srgbClr val="31859B"/>
      </a:accent5>
      <a:accent6>
        <a:srgbClr val="0F9CB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2175</Words>
  <Application>Microsoft Office PowerPoint</Application>
  <PresentationFormat>Personalizado</PresentationFormat>
  <Paragraphs>241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2_Tema de Office</vt:lpstr>
      <vt:lpstr>1_Tema de Office</vt:lpstr>
      <vt:lpstr>3_Tema de Office</vt:lpstr>
      <vt:lpstr>9_Tema de Office</vt:lpstr>
      <vt:lpstr>10_Tema de Office</vt:lpstr>
      <vt:lpstr>13_Tema de Office</vt:lpstr>
      <vt:lpstr>14_Tema de Office</vt:lpstr>
      <vt:lpstr>15_Tema de Office</vt:lpstr>
      <vt:lpstr>PUBLICACIÓN DE INFORMACIÓN Y PROTECCIÓN DE DATOS PERSONALES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INFORMACIÓN PÚBLICA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Actualmente la UdeG está definiendo los procedimientos internos para la implementación de la PNT. Sin embargo, se seguirá actualizando el Portal Institucional de Transparencia de la UdeG (PIT).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Jimenez Gonzalez, Oscar Geovanny</dc:creator>
  <cp:lastModifiedBy>Hernandez Angeles, Paola</cp:lastModifiedBy>
  <cp:revision>56</cp:revision>
  <dcterms:created xsi:type="dcterms:W3CDTF">2018-09-27T16:24:17Z</dcterms:created>
  <dcterms:modified xsi:type="dcterms:W3CDTF">2018-10-25T21:46:30Z</dcterms:modified>
</cp:coreProperties>
</file>